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256" r:id="rId2"/>
    <p:sldId id="257" r:id="rId3"/>
    <p:sldId id="262" r:id="rId4"/>
    <p:sldId id="258" r:id="rId5"/>
    <p:sldId id="259"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818041-5FD3-4AB9-A693-1AF645596361}" v="302" dt="2018-12-11T15:23:17.2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660"/>
  </p:normalViewPr>
  <p:slideViewPr>
    <p:cSldViewPr snapToGrid="0">
      <p:cViewPr varScale="1">
        <p:scale>
          <a:sx n="89" d="100"/>
          <a:sy n="89" d="100"/>
        </p:scale>
        <p:origin x="45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39170-7E26-4287-BD29-8F63B33E94D8}" type="datetimeFigureOut">
              <a:rPr lang="da-DK" smtClean="0"/>
              <a:t>11-02-2019</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FEC77-98C4-40A7-A8C8-79F452E48909}" type="slidenum">
              <a:rPr lang="da-DK" smtClean="0"/>
              <a:t>‹nr.›</a:t>
            </a:fld>
            <a:endParaRPr lang="da-DK"/>
          </a:p>
        </p:txBody>
      </p:sp>
    </p:spTree>
    <p:extLst>
      <p:ext uri="{BB962C8B-B14F-4D97-AF65-F5344CB8AC3E}">
        <p14:creationId xmlns:p14="http://schemas.microsoft.com/office/powerpoint/2010/main" val="2118498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dirty="0">
                <a:solidFill>
                  <a:schemeClr val="tx1"/>
                </a:solidFill>
                <a:effectLst/>
                <a:latin typeface="+mn-lt"/>
                <a:ea typeface="+mn-ea"/>
                <a:cs typeface="+mn-cs"/>
              </a:rPr>
              <a:t>En spiller beslutter, at spillerens bold i en bunker er uspillelig. Spilleren har fire muligheder: </a:t>
            </a:r>
          </a:p>
          <a:p>
            <a:pPr marL="228600" indent="-228600">
              <a:buAutoNum type="arabicParenBoth"/>
            </a:pPr>
            <a:r>
              <a:rPr lang="da-DK" sz="1200" b="0" i="0" u="none" strike="noStrike" kern="1200" dirty="0">
                <a:solidFill>
                  <a:schemeClr val="tx1"/>
                </a:solidFill>
                <a:effectLst/>
                <a:latin typeface="+mn-lt"/>
                <a:ea typeface="+mn-ea"/>
                <a:cs typeface="+mn-cs"/>
              </a:rPr>
              <a:t>Med ét strafslag kan spilleren tage lempelse fra forrige sted. </a:t>
            </a:r>
          </a:p>
          <a:p>
            <a:pPr marL="228600" indent="-228600">
              <a:buAutoNum type="arabicParenBoth"/>
            </a:pPr>
            <a:r>
              <a:rPr lang="da-DK" sz="1200" b="0" i="0" u="none" strike="noStrike" kern="1200" dirty="0">
                <a:solidFill>
                  <a:schemeClr val="tx1"/>
                </a:solidFill>
                <a:effectLst/>
                <a:latin typeface="+mn-lt"/>
                <a:ea typeface="+mn-ea"/>
                <a:cs typeface="+mn-cs"/>
              </a:rPr>
              <a:t>Med ét strafslag kan spilleren tage lempelse på </a:t>
            </a:r>
            <a:r>
              <a:rPr lang="da-DK" sz="1200" b="0" i="0" u="none" strike="noStrike" kern="1200" dirty="0" err="1">
                <a:solidFill>
                  <a:schemeClr val="tx1"/>
                </a:solidFill>
                <a:effectLst/>
                <a:latin typeface="+mn-lt"/>
                <a:ea typeface="+mn-ea"/>
                <a:cs typeface="+mn-cs"/>
              </a:rPr>
              <a:t>flaglinjen</a:t>
            </a:r>
            <a:r>
              <a:rPr lang="da-DK" sz="1200" b="0" i="0" u="none" strike="noStrike" kern="1200" dirty="0">
                <a:solidFill>
                  <a:schemeClr val="tx1"/>
                </a:solidFill>
                <a:effectLst/>
                <a:latin typeface="+mn-lt"/>
                <a:ea typeface="+mn-ea"/>
                <a:cs typeface="+mn-cs"/>
              </a:rPr>
              <a:t> i bunkeren. </a:t>
            </a:r>
          </a:p>
          <a:p>
            <a:pPr marL="228600" indent="-228600">
              <a:buAutoNum type="arabicParenBoth"/>
            </a:pPr>
            <a:r>
              <a:rPr lang="da-DK" sz="1200" b="0" i="0" u="none" strike="noStrike" kern="1200">
                <a:solidFill>
                  <a:schemeClr val="tx1"/>
                </a:solidFill>
                <a:effectLst/>
                <a:latin typeface="+mn-lt"/>
                <a:ea typeface="+mn-ea"/>
                <a:cs typeface="+mn-cs"/>
              </a:rPr>
              <a:t>Med </a:t>
            </a:r>
            <a:r>
              <a:rPr lang="da-DK" sz="1200" b="0" i="0" u="none" strike="noStrike" kern="1200" dirty="0">
                <a:solidFill>
                  <a:schemeClr val="tx1"/>
                </a:solidFill>
                <a:effectLst/>
                <a:latin typeface="+mn-lt"/>
                <a:ea typeface="+mn-ea"/>
                <a:cs typeface="+mn-cs"/>
              </a:rPr>
              <a:t>ét strafslag kan spilleren tage sidelæns lempelse i bunkeren</a:t>
            </a:r>
            <a:r>
              <a:rPr lang="da-DK" sz="1200" b="0" i="0" u="none" strike="noStrike" kern="1200">
                <a:solidFill>
                  <a:schemeClr val="tx1"/>
                </a:solidFill>
                <a:effectLst/>
                <a:latin typeface="+mn-lt"/>
                <a:ea typeface="+mn-ea"/>
                <a:cs typeface="+mn-cs"/>
              </a:rPr>
              <a:t>. </a:t>
            </a:r>
          </a:p>
          <a:p>
            <a:pPr marL="228600" indent="-228600">
              <a:buAutoNum type="arabicParenBoth"/>
            </a:pPr>
            <a:r>
              <a:rPr lang="da-DK" sz="1200" b="0" i="0" u="none" strike="noStrike" kern="1200">
                <a:solidFill>
                  <a:schemeClr val="tx1"/>
                </a:solidFill>
                <a:effectLst/>
                <a:latin typeface="+mn-lt"/>
                <a:ea typeface="+mn-ea"/>
                <a:cs typeface="+mn-cs"/>
              </a:rPr>
              <a:t>Med </a:t>
            </a:r>
            <a:r>
              <a:rPr lang="da-DK" sz="1200" b="0" i="0" u="none" strike="noStrike" kern="1200" dirty="0">
                <a:solidFill>
                  <a:schemeClr val="tx1"/>
                </a:solidFill>
                <a:effectLst/>
                <a:latin typeface="+mn-lt"/>
                <a:ea typeface="+mn-ea"/>
                <a:cs typeface="+mn-cs"/>
              </a:rPr>
              <a:t>to strafslag kan spilleren tage lempelse uden for bunkeren med udgangspunkt i </a:t>
            </a:r>
            <a:r>
              <a:rPr lang="da-DK" sz="1200" b="0" i="0" u="none" strike="noStrike" kern="1200" dirty="0" err="1">
                <a:solidFill>
                  <a:schemeClr val="tx1"/>
                </a:solidFill>
                <a:effectLst/>
                <a:latin typeface="+mn-lt"/>
                <a:ea typeface="+mn-ea"/>
                <a:cs typeface="+mn-cs"/>
              </a:rPr>
              <a:t>flaglinjen</a:t>
            </a:r>
            <a:r>
              <a:rPr lang="da-DK" sz="1200" b="0" i="0" u="none" strike="noStrike" kern="1200" dirty="0">
                <a:solidFill>
                  <a:schemeClr val="tx1"/>
                </a:solidFill>
                <a:effectLst/>
                <a:latin typeface="+mn-lt"/>
                <a:ea typeface="+mn-ea"/>
                <a:cs typeface="+mn-cs"/>
              </a:rPr>
              <a:t> - den lige linje fra hullet bagud gennem stedet for den oprindelige bold. </a:t>
            </a:r>
            <a:endParaRPr lang="da-DK" dirty="0"/>
          </a:p>
        </p:txBody>
      </p:sp>
      <p:sp>
        <p:nvSpPr>
          <p:cNvPr id="4" name="Pladsholder til slidenummer 3"/>
          <p:cNvSpPr>
            <a:spLocks noGrp="1"/>
          </p:cNvSpPr>
          <p:nvPr>
            <p:ph type="sldNum" sz="quarter" idx="5"/>
          </p:nvPr>
        </p:nvSpPr>
        <p:spPr/>
        <p:txBody>
          <a:bodyPr/>
          <a:lstStyle/>
          <a:p>
            <a:fld id="{BE8FEC77-98C4-40A7-A8C8-79F452E48909}" type="slidenum">
              <a:rPr lang="da-DK" smtClean="0"/>
              <a:t>5</a:t>
            </a:fld>
            <a:endParaRPr lang="da-DK"/>
          </a:p>
        </p:txBody>
      </p:sp>
    </p:spTree>
    <p:extLst>
      <p:ext uri="{BB962C8B-B14F-4D97-AF65-F5344CB8AC3E}">
        <p14:creationId xmlns:p14="http://schemas.microsoft.com/office/powerpoint/2010/main" val="183695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a-DK"/>
              <a:t>Klik for at redigere titeltypografien i masteren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Rediger teksttypografien i masteren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61BEF0D-F0BB-DE4B-95CE-6DB70DBA9567}" type="datetimeFigureOut">
              <a:rPr lang="en-US" dirty="0"/>
              <a:pPr/>
              <a:t>2/11/2019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a-DK"/>
              <a:t>Klik for at redigere titeltypografien i masteren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42A54C80-263E-416B-A8E0-580EDEADCBDC}" type="datetimeFigureOut">
              <a:rPr lang="en-US" dirty="0"/>
              <a:t>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5" name="Date Placeholder 4"/>
          <p:cNvSpPr>
            <a:spLocks noGrp="1"/>
          </p:cNvSpPr>
          <p:nvPr>
            <p:ph type="dt" sz="half" idx="10"/>
          </p:nvPr>
        </p:nvSpPr>
        <p:spPr/>
        <p:txBody>
          <a:bodyPr/>
          <a:lstStyle/>
          <a:p>
            <a:fld id="{B61BEF0D-F0BB-DE4B-95CE-6DB70DBA9567}" type="datetimeFigureOut">
              <a:rPr lang="en-US" dirty="0"/>
              <a:pPr/>
              <a:t>2/11/2019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2/11/2019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media" Target="../media/media19.m4a"/><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9.png"/><Relationship Id="rId5" Type="http://schemas.openxmlformats.org/officeDocument/2006/relationships/slideLayout" Target="../slideLayouts/slideLayout4.xml"/><Relationship Id="rId4" Type="http://schemas.openxmlformats.org/officeDocument/2006/relationships/audio" Target="../media/media19.m4a"/></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1.m4a"/><Relationship Id="rId7"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audio" Target="../media/media22.m4a"/><Relationship Id="rId5" Type="http://schemas.microsoft.com/office/2007/relationships/media" Target="../media/media22.m4a"/><Relationship Id="rId4" Type="http://schemas.openxmlformats.org/officeDocument/2006/relationships/audio" Target="../media/media21.m4a"/><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24.m4a"/><Relationship Id="rId7"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audio" Target="../media/media25.m4a"/><Relationship Id="rId5" Type="http://schemas.microsoft.com/office/2007/relationships/media" Target="../media/media25.m4a"/><Relationship Id="rId4" Type="http://schemas.openxmlformats.org/officeDocument/2006/relationships/audio" Target="../media/media24.m4a"/><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7.m4a"/><Relationship Id="rId7" Type="http://schemas.openxmlformats.org/officeDocument/2006/relationships/image" Target="../media/image2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2.png"/><Relationship Id="rId5" Type="http://schemas.openxmlformats.org/officeDocument/2006/relationships/slideLayout" Target="../slideLayouts/slideLayout4.xml"/><Relationship Id="rId4" Type="http://schemas.openxmlformats.org/officeDocument/2006/relationships/audio" Target="../media/media27.m4a"/></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9.m4a"/><Relationship Id="rId7" Type="http://schemas.openxmlformats.org/officeDocument/2006/relationships/image" Target="../media/image2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4.png"/><Relationship Id="rId5" Type="http://schemas.openxmlformats.org/officeDocument/2006/relationships/slideLayout" Target="../slideLayouts/slideLayout4.xml"/><Relationship Id="rId4" Type="http://schemas.openxmlformats.org/officeDocument/2006/relationships/audio" Target="../media/media29.m4a"/></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1.m4a"/><Relationship Id="rId7" Type="http://schemas.openxmlformats.org/officeDocument/2006/relationships/image" Target="../media/image27.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6.png"/><Relationship Id="rId5" Type="http://schemas.openxmlformats.org/officeDocument/2006/relationships/slideLayout" Target="../slideLayouts/slideLayout4.xml"/><Relationship Id="rId4" Type="http://schemas.openxmlformats.org/officeDocument/2006/relationships/audio" Target="../media/media31.m4a"/></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3.m4a"/><Relationship Id="rId7" Type="http://schemas.openxmlformats.org/officeDocument/2006/relationships/image" Target="../media/image29.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8.png"/><Relationship Id="rId5" Type="http://schemas.openxmlformats.org/officeDocument/2006/relationships/slideLayout" Target="../slideLayouts/slideLayout4.xml"/><Relationship Id="rId4" Type="http://schemas.openxmlformats.org/officeDocument/2006/relationships/audio" Target="../media/media33.m4a"/></Relationships>
</file>

<file path=ppt/slides/_rels/slide17.xml.rels><?xml version="1.0" encoding="UTF-8" standalone="yes"?>
<Relationships xmlns="http://schemas.openxmlformats.org/package/2006/relationships"><Relationship Id="rId8" Type="http://schemas.openxmlformats.org/officeDocument/2006/relationships/audio" Target="../media/media37.m4a"/><Relationship Id="rId13" Type="http://schemas.openxmlformats.org/officeDocument/2006/relationships/image" Target="../media/image30.png"/><Relationship Id="rId3" Type="http://schemas.microsoft.com/office/2007/relationships/media" Target="../media/media35.m4a"/><Relationship Id="rId7" Type="http://schemas.microsoft.com/office/2007/relationships/media" Target="../media/media37.m4a"/><Relationship Id="rId12"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audio" Target="../media/media36.m4a"/><Relationship Id="rId11" Type="http://schemas.openxmlformats.org/officeDocument/2006/relationships/slideLayout" Target="../slideLayouts/slideLayout4.xml"/><Relationship Id="rId5" Type="http://schemas.microsoft.com/office/2007/relationships/media" Target="../media/media36.m4a"/><Relationship Id="rId10" Type="http://schemas.openxmlformats.org/officeDocument/2006/relationships/audio" Target="../media/media38.m4a"/><Relationship Id="rId4" Type="http://schemas.openxmlformats.org/officeDocument/2006/relationships/audio" Target="../media/media35.m4a"/><Relationship Id="rId9" Type="http://schemas.microsoft.com/office/2007/relationships/media" Target="../media/media38.m4a"/></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40.m4a"/><Relationship Id="rId7" Type="http://schemas.openxmlformats.org/officeDocument/2006/relationships/image" Target="../media/image32.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1.png"/><Relationship Id="rId5" Type="http://schemas.openxmlformats.org/officeDocument/2006/relationships/slideLayout" Target="../slideLayouts/slideLayout4.xml"/><Relationship Id="rId4" Type="http://schemas.openxmlformats.org/officeDocument/2006/relationships/audio" Target="../media/media40.m4a"/></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42.m4a"/><Relationship Id="rId7" Type="http://schemas.openxmlformats.org/officeDocument/2006/relationships/image" Target="../media/image34.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3.png"/><Relationship Id="rId5" Type="http://schemas.openxmlformats.org/officeDocument/2006/relationships/slideLayout" Target="../slideLayouts/slideLayout4.xml"/><Relationship Id="rId4" Type="http://schemas.openxmlformats.org/officeDocument/2006/relationships/audio" Target="../media/media42.m4a"/></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m4a"/><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slideLayout" Target="../slideLayouts/slideLayout4.xml"/><Relationship Id="rId4" Type="http://schemas.openxmlformats.org/officeDocument/2006/relationships/audio" Target="../media/media3.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5.m4a"/><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slideLayout" Target="../slideLayouts/slideLayout4.xml"/><Relationship Id="rId4" Type="http://schemas.openxmlformats.org/officeDocument/2006/relationships/audio" Target="../media/media5.m4a"/></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7.m4a"/><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slideLayout" Target="../slideLayouts/slideLayout4.xml"/><Relationship Id="rId4" Type="http://schemas.openxmlformats.org/officeDocument/2006/relationships/audio" Target="../media/media7.m4a"/></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9.m4a"/><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notesSlide" Target="../notesSlides/notesSlide1.xml"/><Relationship Id="rId5" Type="http://schemas.openxmlformats.org/officeDocument/2006/relationships/slideLayout" Target="../slideLayouts/slideLayout4.xml"/><Relationship Id="rId4" Type="http://schemas.openxmlformats.org/officeDocument/2006/relationships/audio" Target="../media/media9.m4a"/><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1.m4a"/><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slideLayout" Target="../slideLayouts/slideLayout4.xml"/><Relationship Id="rId4" Type="http://schemas.openxmlformats.org/officeDocument/2006/relationships/audio" Target="../media/media11.m4a"/></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3.m4a"/><Relationship Id="rId7" Type="http://schemas.openxmlformats.org/officeDocument/2006/relationships/image" Target="../media/image1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openxmlformats.org/officeDocument/2006/relationships/slideLayout" Target="../slideLayouts/slideLayout4.xml"/><Relationship Id="rId4" Type="http://schemas.openxmlformats.org/officeDocument/2006/relationships/audio" Target="../media/media13.m4a"/></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5.m4a"/><Relationship Id="rId7" Type="http://schemas.openxmlformats.org/officeDocument/2006/relationships/image" Target="../media/image1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slideLayout" Target="../slideLayouts/slideLayout4.xml"/><Relationship Id="rId4" Type="http://schemas.openxmlformats.org/officeDocument/2006/relationships/audio" Target="../media/media15.m4a"/></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7.m4a"/><Relationship Id="rId7" Type="http://schemas.openxmlformats.org/officeDocument/2006/relationships/image" Target="../media/image1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png"/><Relationship Id="rId5" Type="http://schemas.openxmlformats.org/officeDocument/2006/relationships/slideLayout" Target="../slideLayouts/slideLayout4.xml"/><Relationship Id="rId4" Type="http://schemas.openxmlformats.org/officeDocument/2006/relationships/audio" Target="../media/media17.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DAE7D5-8A46-4BC1-BB9D-762D864AB471}"/>
              </a:ext>
            </a:extLst>
          </p:cNvPr>
          <p:cNvSpPr>
            <a:spLocks noGrp="1"/>
          </p:cNvSpPr>
          <p:nvPr>
            <p:ph type="ctrTitle"/>
          </p:nvPr>
        </p:nvSpPr>
        <p:spPr>
          <a:xfrm>
            <a:off x="1226634" y="2404534"/>
            <a:ext cx="8419171" cy="1646302"/>
          </a:xfrm>
        </p:spPr>
        <p:txBody>
          <a:bodyPr/>
          <a:lstStyle/>
          <a:p>
            <a:pPr algn="ctr"/>
            <a:r>
              <a:rPr lang="da-DK" dirty="0"/>
              <a:t>Lidt af hvert fra reglerne</a:t>
            </a:r>
            <a:br>
              <a:rPr lang="da-DK" dirty="0"/>
            </a:br>
            <a:r>
              <a:rPr lang="da-DK" dirty="0"/>
              <a:t>18 spørgsmål.</a:t>
            </a:r>
          </a:p>
        </p:txBody>
      </p:sp>
      <p:sp>
        <p:nvSpPr>
          <p:cNvPr id="3" name="Undertitel 2">
            <a:extLst>
              <a:ext uri="{FF2B5EF4-FFF2-40B4-BE49-F238E27FC236}">
                <a16:creationId xmlns:a16="http://schemas.microsoft.com/office/drawing/2014/main" id="{1A218816-B8ED-4A39-8A18-88C1C8AC302A}"/>
              </a:ext>
            </a:extLst>
          </p:cNvPr>
          <p:cNvSpPr>
            <a:spLocks noGrp="1"/>
          </p:cNvSpPr>
          <p:nvPr>
            <p:ph type="subTitle" idx="1"/>
          </p:nvPr>
        </p:nvSpPr>
        <p:spPr/>
        <p:txBody>
          <a:bodyPr>
            <a:normAutofit lnSpcReduction="10000"/>
          </a:bodyPr>
          <a:lstStyle/>
          <a:p>
            <a:r>
              <a:rPr lang="da-DK" dirty="0"/>
              <a:t>Lavet af Bent Ole</a:t>
            </a:r>
          </a:p>
          <a:p>
            <a:r>
              <a:rPr lang="da-DK" dirty="0"/>
              <a:t>På vegne af Introudvalget 2019</a:t>
            </a:r>
          </a:p>
          <a:p>
            <a:r>
              <a:rPr lang="da-DK" i="1" dirty="0"/>
              <a:t>Kilde : DGU</a:t>
            </a:r>
          </a:p>
        </p:txBody>
      </p:sp>
      <p:pic>
        <p:nvPicPr>
          <p:cNvPr id="4" name="Billede 3">
            <a:extLst>
              <a:ext uri="{FF2B5EF4-FFF2-40B4-BE49-F238E27FC236}">
                <a16:creationId xmlns:a16="http://schemas.microsoft.com/office/drawing/2014/main" id="{D2901DE9-5E9F-43EF-AADD-EE1A6314E261}"/>
              </a:ext>
            </a:extLst>
          </p:cNvPr>
          <p:cNvPicPr>
            <a:picLocks noChangeAspect="1"/>
          </p:cNvPicPr>
          <p:nvPr/>
        </p:nvPicPr>
        <p:blipFill>
          <a:blip r:embed="rId4"/>
          <a:stretch>
            <a:fillRect/>
          </a:stretch>
        </p:blipFill>
        <p:spPr>
          <a:xfrm>
            <a:off x="1507067" y="242618"/>
            <a:ext cx="7353300" cy="1590675"/>
          </a:xfrm>
          <a:prstGeom prst="rect">
            <a:avLst/>
          </a:prstGeom>
        </p:spPr>
      </p:pic>
      <p:pic>
        <p:nvPicPr>
          <p:cNvPr id="5" name="Optaget lyd">
            <a:hlinkClick r:id="" action="ppaction://media"/>
            <a:extLst>
              <a:ext uri="{FF2B5EF4-FFF2-40B4-BE49-F238E27FC236}">
                <a16:creationId xmlns:a16="http://schemas.microsoft.com/office/drawing/2014/main" id="{21D735AF-3677-40B4-8668-9A8D6085AA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5382" y="6135255"/>
            <a:ext cx="609600" cy="609600"/>
          </a:xfrm>
          <a:prstGeom prst="rect">
            <a:avLst/>
          </a:prstGeom>
        </p:spPr>
      </p:pic>
    </p:spTree>
    <p:extLst>
      <p:ext uri="{BB962C8B-B14F-4D97-AF65-F5344CB8AC3E}">
        <p14:creationId xmlns:p14="http://schemas.microsoft.com/office/powerpoint/2010/main" val="130582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87AC7E-EAE1-47FC-AB27-BE13F4CAA9AE}"/>
              </a:ext>
            </a:extLst>
          </p:cNvPr>
          <p:cNvSpPr>
            <a:spLocks noGrp="1"/>
          </p:cNvSpPr>
          <p:nvPr>
            <p:ph type="title"/>
          </p:nvPr>
        </p:nvSpPr>
        <p:spPr/>
        <p:txBody>
          <a:bodyPr/>
          <a:lstStyle/>
          <a:p>
            <a:r>
              <a:rPr lang="da-DK" dirty="0"/>
              <a:t>Løfte bold ?</a:t>
            </a:r>
          </a:p>
        </p:txBody>
      </p:sp>
      <p:pic>
        <p:nvPicPr>
          <p:cNvPr id="5" name="Pladsholder til indhold 4">
            <a:extLst>
              <a:ext uri="{FF2B5EF4-FFF2-40B4-BE49-F238E27FC236}">
                <a16:creationId xmlns:a16="http://schemas.microsoft.com/office/drawing/2014/main" id="{97689BF5-2FC1-4CFC-9F18-016E8AA66E8D}"/>
              </a:ext>
            </a:extLst>
          </p:cNvPr>
          <p:cNvPicPr>
            <a:picLocks noGrp="1" noChangeAspect="1"/>
          </p:cNvPicPr>
          <p:nvPr>
            <p:ph sz="half" idx="1"/>
          </p:nvPr>
        </p:nvPicPr>
        <p:blipFill>
          <a:blip r:embed="rId6"/>
          <a:stretch>
            <a:fillRect/>
          </a:stretch>
        </p:blipFill>
        <p:spPr>
          <a:xfrm>
            <a:off x="677334" y="2638425"/>
            <a:ext cx="4029075" cy="1581150"/>
          </a:xfrm>
          <a:prstGeom prst="rect">
            <a:avLst/>
          </a:prstGeom>
        </p:spPr>
      </p:pic>
      <p:sp>
        <p:nvSpPr>
          <p:cNvPr id="4" name="Pladsholder til indhold 3">
            <a:extLst>
              <a:ext uri="{FF2B5EF4-FFF2-40B4-BE49-F238E27FC236}">
                <a16:creationId xmlns:a16="http://schemas.microsoft.com/office/drawing/2014/main" id="{9595D31E-0302-4F12-9BAC-2EF54CA22C8B}"/>
              </a:ext>
            </a:extLst>
          </p:cNvPr>
          <p:cNvSpPr>
            <a:spLocks noGrp="1"/>
          </p:cNvSpPr>
          <p:nvPr>
            <p:ph sz="half" idx="2"/>
          </p:nvPr>
        </p:nvSpPr>
        <p:spPr>
          <a:xfrm>
            <a:off x="5089968" y="1488613"/>
            <a:ext cx="4184034" cy="3880773"/>
          </a:xfrm>
        </p:spPr>
        <p:txBody>
          <a:bodyPr/>
          <a:lstStyle/>
          <a:p>
            <a:pPr marL="171450" indent="-171450">
              <a:spcBef>
                <a:spcPts val="600"/>
              </a:spcBef>
              <a:buFont typeface="Arial" panose="020B0604020202020204" pitchFamily="34" charset="0"/>
              <a:buChar char="•"/>
            </a:pPr>
            <a:r>
              <a:rPr lang="da-DK" sz="2000" dirty="0">
                <a:latin typeface="Arial" panose="020B0604020202020204" pitchFamily="34" charset="0"/>
                <a:cs typeface="Arial" panose="020B0604020202020204" pitchFamily="34" charset="0"/>
              </a:rPr>
              <a:t>Ikke længere krav om annoncering til medspiller i 3 situationer:</a:t>
            </a:r>
          </a:p>
          <a:p>
            <a:pPr marL="628650" lvl="1" indent="-171450">
              <a:spcBef>
                <a:spcPts val="600"/>
              </a:spcBef>
              <a:buFont typeface="Arial" panose="020B0604020202020204" pitchFamily="34" charset="0"/>
              <a:buChar char="•"/>
            </a:pPr>
            <a:r>
              <a:rPr lang="da-DK" sz="2000" dirty="0">
                <a:latin typeface="Arial" panose="020B0604020202020204" pitchFamily="34" charset="0"/>
                <a:cs typeface="Arial" panose="020B0604020202020204" pitchFamily="34" charset="0"/>
              </a:rPr>
              <a:t>Undersøge skader på bolden R4.2c</a:t>
            </a:r>
          </a:p>
          <a:p>
            <a:pPr marL="628650" lvl="1" indent="-171450">
              <a:spcBef>
                <a:spcPts val="600"/>
              </a:spcBef>
              <a:buFont typeface="Arial" panose="020B0604020202020204" pitchFamily="34" charset="0"/>
              <a:buChar char="•"/>
            </a:pPr>
            <a:r>
              <a:rPr lang="da-DK" sz="2000" dirty="0">
                <a:latin typeface="Arial" panose="020B0604020202020204" pitchFamily="34" charset="0"/>
                <a:cs typeface="Arial" panose="020B0604020202020204" pitchFamily="34" charset="0"/>
              </a:rPr>
              <a:t>Løfte for at identificere R7.3</a:t>
            </a:r>
          </a:p>
          <a:p>
            <a:pPr marL="628650" lvl="1" indent="-171450">
              <a:spcBef>
                <a:spcPts val="600"/>
              </a:spcBef>
              <a:buFont typeface="Arial" panose="020B0604020202020204" pitchFamily="34" charset="0"/>
              <a:buChar char="•"/>
            </a:pPr>
            <a:r>
              <a:rPr lang="da-DK" sz="2000" dirty="0">
                <a:latin typeface="Arial" panose="020B0604020202020204" pitchFamily="34" charset="0"/>
                <a:cs typeface="Arial" panose="020B0604020202020204" pitchFamily="34" charset="0"/>
              </a:rPr>
              <a:t>Undersøge om bold er i et forhold, der giver lempelse, f.eks. Fæstnet bold R16.3 (nu i hele det generelle område).</a:t>
            </a:r>
          </a:p>
          <a:p>
            <a:endParaRPr lang="da-DK" dirty="0"/>
          </a:p>
        </p:txBody>
      </p:sp>
      <p:pic>
        <p:nvPicPr>
          <p:cNvPr id="3" name="Optaget lyd">
            <a:hlinkClick r:id="" action="ppaction://media"/>
            <a:extLst>
              <a:ext uri="{FF2B5EF4-FFF2-40B4-BE49-F238E27FC236}">
                <a16:creationId xmlns:a16="http://schemas.microsoft.com/office/drawing/2014/main" id="{1E865EB7-681D-4FFA-B7F2-5DF815D106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06554" y="6008077"/>
            <a:ext cx="609600" cy="609600"/>
          </a:xfrm>
          <a:prstGeom prst="rect">
            <a:avLst/>
          </a:prstGeom>
        </p:spPr>
      </p:pic>
      <p:pic>
        <p:nvPicPr>
          <p:cNvPr id="6" name="Optaget lyd">
            <a:hlinkClick r:id="" action="ppaction://media"/>
            <a:extLst>
              <a:ext uri="{FF2B5EF4-FFF2-40B4-BE49-F238E27FC236}">
                <a16:creationId xmlns:a16="http://schemas.microsoft.com/office/drawing/2014/main" id="{E91B345E-22DE-4AA6-8F28-D6C4EA210BC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06554" y="6023816"/>
            <a:ext cx="609600" cy="609600"/>
          </a:xfrm>
          <a:prstGeom prst="rect">
            <a:avLst/>
          </a:prstGeom>
        </p:spPr>
      </p:pic>
    </p:spTree>
    <p:extLst>
      <p:ext uri="{BB962C8B-B14F-4D97-AF65-F5344CB8AC3E}">
        <p14:creationId xmlns:p14="http://schemas.microsoft.com/office/powerpoint/2010/main" val="421433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1" presetClass="mediacall" presetSubtype="0" fill="hold" nodeType="withEffect">
                                  <p:stCondLst>
                                    <p:cond delay="0"/>
                                  </p:stCondLst>
                                  <p:childTnLst>
                                    <p:cmd type="call" cmd="playFrom(0.0)">
                                      <p:cBhvr>
                                        <p:cTn id="22" dur="7115" fill="hold"/>
                                        <p:tgtEl>
                                          <p:spTgt spid="3"/>
                                        </p:tgtEl>
                                      </p:cBhvr>
                                    </p:cmd>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down)">
                                      <p:cBhvr>
                                        <p:cTn id="27" dur="580">
                                          <p:stCondLst>
                                            <p:cond delay="0"/>
                                          </p:stCondLst>
                                        </p:cTn>
                                        <p:tgtEl>
                                          <p:spTgt spid="4">
                                            <p:txEl>
                                              <p:pRg st="0" end="0"/>
                                            </p:txEl>
                                          </p:spTgt>
                                        </p:tgtEl>
                                      </p:cBhvr>
                                    </p:animEffect>
                                    <p:anim calcmode="lin" valueType="num">
                                      <p:cBhvr>
                                        <p:cTn id="2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33" dur="26">
                                          <p:stCondLst>
                                            <p:cond delay="650"/>
                                          </p:stCondLst>
                                        </p:cTn>
                                        <p:tgtEl>
                                          <p:spTgt spid="4">
                                            <p:txEl>
                                              <p:pRg st="0" end="0"/>
                                            </p:txEl>
                                          </p:spTgt>
                                        </p:tgtEl>
                                      </p:cBhvr>
                                      <p:to x="100000" y="60000"/>
                                    </p:animScale>
                                    <p:animScale>
                                      <p:cBhvr>
                                        <p:cTn id="34" dur="166" decel="50000">
                                          <p:stCondLst>
                                            <p:cond delay="676"/>
                                          </p:stCondLst>
                                        </p:cTn>
                                        <p:tgtEl>
                                          <p:spTgt spid="4">
                                            <p:txEl>
                                              <p:pRg st="0" end="0"/>
                                            </p:txEl>
                                          </p:spTgt>
                                        </p:tgtEl>
                                      </p:cBhvr>
                                      <p:to x="100000" y="100000"/>
                                    </p:animScale>
                                    <p:animScale>
                                      <p:cBhvr>
                                        <p:cTn id="35" dur="26">
                                          <p:stCondLst>
                                            <p:cond delay="1312"/>
                                          </p:stCondLst>
                                        </p:cTn>
                                        <p:tgtEl>
                                          <p:spTgt spid="4">
                                            <p:txEl>
                                              <p:pRg st="0" end="0"/>
                                            </p:txEl>
                                          </p:spTgt>
                                        </p:tgtEl>
                                      </p:cBhvr>
                                      <p:to x="100000" y="80000"/>
                                    </p:animScale>
                                    <p:animScale>
                                      <p:cBhvr>
                                        <p:cTn id="36" dur="166" decel="50000">
                                          <p:stCondLst>
                                            <p:cond delay="1338"/>
                                          </p:stCondLst>
                                        </p:cTn>
                                        <p:tgtEl>
                                          <p:spTgt spid="4">
                                            <p:txEl>
                                              <p:pRg st="0" end="0"/>
                                            </p:txEl>
                                          </p:spTgt>
                                        </p:tgtEl>
                                      </p:cBhvr>
                                      <p:to x="100000" y="100000"/>
                                    </p:animScale>
                                    <p:animScale>
                                      <p:cBhvr>
                                        <p:cTn id="37" dur="26">
                                          <p:stCondLst>
                                            <p:cond delay="1642"/>
                                          </p:stCondLst>
                                        </p:cTn>
                                        <p:tgtEl>
                                          <p:spTgt spid="4">
                                            <p:txEl>
                                              <p:pRg st="0" end="0"/>
                                            </p:txEl>
                                          </p:spTgt>
                                        </p:tgtEl>
                                      </p:cBhvr>
                                      <p:to x="100000" y="90000"/>
                                    </p:animScale>
                                    <p:animScale>
                                      <p:cBhvr>
                                        <p:cTn id="38" dur="166" decel="50000">
                                          <p:stCondLst>
                                            <p:cond delay="1668"/>
                                          </p:stCondLst>
                                        </p:cTn>
                                        <p:tgtEl>
                                          <p:spTgt spid="4">
                                            <p:txEl>
                                              <p:pRg st="0" end="0"/>
                                            </p:txEl>
                                          </p:spTgt>
                                        </p:tgtEl>
                                      </p:cBhvr>
                                      <p:to x="100000" y="100000"/>
                                    </p:animScale>
                                    <p:animScale>
                                      <p:cBhvr>
                                        <p:cTn id="39" dur="26">
                                          <p:stCondLst>
                                            <p:cond delay="1808"/>
                                          </p:stCondLst>
                                        </p:cTn>
                                        <p:tgtEl>
                                          <p:spTgt spid="4">
                                            <p:txEl>
                                              <p:pRg st="0" end="0"/>
                                            </p:txEl>
                                          </p:spTgt>
                                        </p:tgtEl>
                                      </p:cBhvr>
                                      <p:to x="100000" y="95000"/>
                                    </p:animScale>
                                    <p:animScale>
                                      <p:cBhvr>
                                        <p:cTn id="40" dur="166" decel="50000">
                                          <p:stCondLst>
                                            <p:cond delay="1834"/>
                                          </p:stCondLst>
                                        </p:cTn>
                                        <p:tgtEl>
                                          <p:spTgt spid="4">
                                            <p:txEl>
                                              <p:pRg st="0" end="0"/>
                                            </p:txEl>
                                          </p:spTgt>
                                        </p:tgtEl>
                                      </p:cBhvr>
                                      <p:to x="100000" y="100000"/>
                                    </p:animScale>
                                  </p:childTnLst>
                                </p:cTn>
                              </p:par>
                              <p:par>
                                <p:cTn id="41" presetID="26" presetClass="entr" presetSubtype="0" fill="hold" grpId="0" nodeType="with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Effect transition="in" filter="wipe(down)">
                                      <p:cBhvr>
                                        <p:cTn id="43" dur="580">
                                          <p:stCondLst>
                                            <p:cond delay="0"/>
                                          </p:stCondLst>
                                        </p:cTn>
                                        <p:tgtEl>
                                          <p:spTgt spid="4">
                                            <p:txEl>
                                              <p:pRg st="1" end="1"/>
                                            </p:txEl>
                                          </p:spTgt>
                                        </p:tgtEl>
                                      </p:cBhvr>
                                    </p:animEffect>
                                    <p:anim calcmode="lin" valueType="num">
                                      <p:cBhvr>
                                        <p:cTn id="44"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xEl>
                                              <p:pRg st="1" end="1"/>
                                            </p:txEl>
                                          </p:spTgt>
                                        </p:tgtEl>
                                      </p:cBhvr>
                                      <p:to x="100000" y="60000"/>
                                    </p:animScale>
                                    <p:animScale>
                                      <p:cBhvr>
                                        <p:cTn id="50" dur="166" decel="50000">
                                          <p:stCondLst>
                                            <p:cond delay="676"/>
                                          </p:stCondLst>
                                        </p:cTn>
                                        <p:tgtEl>
                                          <p:spTgt spid="4">
                                            <p:txEl>
                                              <p:pRg st="1" end="1"/>
                                            </p:txEl>
                                          </p:spTgt>
                                        </p:tgtEl>
                                      </p:cBhvr>
                                      <p:to x="100000" y="100000"/>
                                    </p:animScale>
                                    <p:animScale>
                                      <p:cBhvr>
                                        <p:cTn id="51" dur="26">
                                          <p:stCondLst>
                                            <p:cond delay="1312"/>
                                          </p:stCondLst>
                                        </p:cTn>
                                        <p:tgtEl>
                                          <p:spTgt spid="4">
                                            <p:txEl>
                                              <p:pRg st="1" end="1"/>
                                            </p:txEl>
                                          </p:spTgt>
                                        </p:tgtEl>
                                      </p:cBhvr>
                                      <p:to x="100000" y="80000"/>
                                    </p:animScale>
                                    <p:animScale>
                                      <p:cBhvr>
                                        <p:cTn id="52" dur="166" decel="50000">
                                          <p:stCondLst>
                                            <p:cond delay="1338"/>
                                          </p:stCondLst>
                                        </p:cTn>
                                        <p:tgtEl>
                                          <p:spTgt spid="4">
                                            <p:txEl>
                                              <p:pRg st="1" end="1"/>
                                            </p:txEl>
                                          </p:spTgt>
                                        </p:tgtEl>
                                      </p:cBhvr>
                                      <p:to x="100000" y="100000"/>
                                    </p:animScale>
                                    <p:animScale>
                                      <p:cBhvr>
                                        <p:cTn id="53" dur="26">
                                          <p:stCondLst>
                                            <p:cond delay="1642"/>
                                          </p:stCondLst>
                                        </p:cTn>
                                        <p:tgtEl>
                                          <p:spTgt spid="4">
                                            <p:txEl>
                                              <p:pRg st="1" end="1"/>
                                            </p:txEl>
                                          </p:spTgt>
                                        </p:tgtEl>
                                      </p:cBhvr>
                                      <p:to x="100000" y="90000"/>
                                    </p:animScale>
                                    <p:animScale>
                                      <p:cBhvr>
                                        <p:cTn id="54" dur="166" decel="50000">
                                          <p:stCondLst>
                                            <p:cond delay="1668"/>
                                          </p:stCondLst>
                                        </p:cTn>
                                        <p:tgtEl>
                                          <p:spTgt spid="4">
                                            <p:txEl>
                                              <p:pRg st="1" end="1"/>
                                            </p:txEl>
                                          </p:spTgt>
                                        </p:tgtEl>
                                      </p:cBhvr>
                                      <p:to x="100000" y="100000"/>
                                    </p:animScale>
                                    <p:animScale>
                                      <p:cBhvr>
                                        <p:cTn id="55" dur="26">
                                          <p:stCondLst>
                                            <p:cond delay="1808"/>
                                          </p:stCondLst>
                                        </p:cTn>
                                        <p:tgtEl>
                                          <p:spTgt spid="4">
                                            <p:txEl>
                                              <p:pRg st="1" end="1"/>
                                            </p:txEl>
                                          </p:spTgt>
                                        </p:tgtEl>
                                      </p:cBhvr>
                                      <p:to x="100000" y="95000"/>
                                    </p:animScale>
                                    <p:animScale>
                                      <p:cBhvr>
                                        <p:cTn id="56" dur="166" decel="50000">
                                          <p:stCondLst>
                                            <p:cond delay="1834"/>
                                          </p:stCondLst>
                                        </p:cTn>
                                        <p:tgtEl>
                                          <p:spTgt spid="4">
                                            <p:txEl>
                                              <p:pRg st="1" end="1"/>
                                            </p:txEl>
                                          </p:spTgt>
                                        </p:tgtEl>
                                      </p:cBhvr>
                                      <p:to x="100000" y="100000"/>
                                    </p:animScale>
                                  </p:childTnLst>
                                </p:cTn>
                              </p:par>
                              <p:par>
                                <p:cTn id="57" presetID="26" presetClass="entr" presetSubtype="0" fill="hold" grpId="0" nodeType="withEffect">
                                  <p:stCondLst>
                                    <p:cond delay="0"/>
                                  </p:stCondLst>
                                  <p:childTnLst>
                                    <p:set>
                                      <p:cBhvr>
                                        <p:cTn id="58" dur="1" fill="hold">
                                          <p:stCondLst>
                                            <p:cond delay="0"/>
                                          </p:stCondLst>
                                        </p:cTn>
                                        <p:tgtEl>
                                          <p:spTgt spid="4">
                                            <p:txEl>
                                              <p:pRg st="2" end="2"/>
                                            </p:txEl>
                                          </p:spTgt>
                                        </p:tgtEl>
                                        <p:attrNameLst>
                                          <p:attrName>style.visibility</p:attrName>
                                        </p:attrNameLst>
                                      </p:cBhvr>
                                      <p:to>
                                        <p:strVal val="visible"/>
                                      </p:to>
                                    </p:set>
                                    <p:animEffect transition="in" filter="wipe(down)">
                                      <p:cBhvr>
                                        <p:cTn id="59" dur="580">
                                          <p:stCondLst>
                                            <p:cond delay="0"/>
                                          </p:stCondLst>
                                        </p:cTn>
                                        <p:tgtEl>
                                          <p:spTgt spid="4">
                                            <p:txEl>
                                              <p:pRg st="2" end="2"/>
                                            </p:txEl>
                                          </p:spTgt>
                                        </p:tgtEl>
                                      </p:cBhvr>
                                    </p:animEffect>
                                    <p:anim calcmode="lin" valueType="num">
                                      <p:cBhvr>
                                        <p:cTn id="60"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4">
                                            <p:txEl>
                                              <p:pRg st="2" end="2"/>
                                            </p:txEl>
                                          </p:spTgt>
                                        </p:tgtEl>
                                      </p:cBhvr>
                                      <p:to x="100000" y="60000"/>
                                    </p:animScale>
                                    <p:animScale>
                                      <p:cBhvr>
                                        <p:cTn id="66" dur="166" decel="50000">
                                          <p:stCondLst>
                                            <p:cond delay="676"/>
                                          </p:stCondLst>
                                        </p:cTn>
                                        <p:tgtEl>
                                          <p:spTgt spid="4">
                                            <p:txEl>
                                              <p:pRg st="2" end="2"/>
                                            </p:txEl>
                                          </p:spTgt>
                                        </p:tgtEl>
                                      </p:cBhvr>
                                      <p:to x="100000" y="100000"/>
                                    </p:animScale>
                                    <p:animScale>
                                      <p:cBhvr>
                                        <p:cTn id="67" dur="26">
                                          <p:stCondLst>
                                            <p:cond delay="1312"/>
                                          </p:stCondLst>
                                        </p:cTn>
                                        <p:tgtEl>
                                          <p:spTgt spid="4">
                                            <p:txEl>
                                              <p:pRg st="2" end="2"/>
                                            </p:txEl>
                                          </p:spTgt>
                                        </p:tgtEl>
                                      </p:cBhvr>
                                      <p:to x="100000" y="80000"/>
                                    </p:animScale>
                                    <p:animScale>
                                      <p:cBhvr>
                                        <p:cTn id="68" dur="166" decel="50000">
                                          <p:stCondLst>
                                            <p:cond delay="1338"/>
                                          </p:stCondLst>
                                        </p:cTn>
                                        <p:tgtEl>
                                          <p:spTgt spid="4">
                                            <p:txEl>
                                              <p:pRg st="2" end="2"/>
                                            </p:txEl>
                                          </p:spTgt>
                                        </p:tgtEl>
                                      </p:cBhvr>
                                      <p:to x="100000" y="100000"/>
                                    </p:animScale>
                                    <p:animScale>
                                      <p:cBhvr>
                                        <p:cTn id="69" dur="26">
                                          <p:stCondLst>
                                            <p:cond delay="1642"/>
                                          </p:stCondLst>
                                        </p:cTn>
                                        <p:tgtEl>
                                          <p:spTgt spid="4">
                                            <p:txEl>
                                              <p:pRg st="2" end="2"/>
                                            </p:txEl>
                                          </p:spTgt>
                                        </p:tgtEl>
                                      </p:cBhvr>
                                      <p:to x="100000" y="90000"/>
                                    </p:animScale>
                                    <p:animScale>
                                      <p:cBhvr>
                                        <p:cTn id="70" dur="166" decel="50000">
                                          <p:stCondLst>
                                            <p:cond delay="1668"/>
                                          </p:stCondLst>
                                        </p:cTn>
                                        <p:tgtEl>
                                          <p:spTgt spid="4">
                                            <p:txEl>
                                              <p:pRg st="2" end="2"/>
                                            </p:txEl>
                                          </p:spTgt>
                                        </p:tgtEl>
                                      </p:cBhvr>
                                      <p:to x="100000" y="100000"/>
                                    </p:animScale>
                                    <p:animScale>
                                      <p:cBhvr>
                                        <p:cTn id="71" dur="26">
                                          <p:stCondLst>
                                            <p:cond delay="1808"/>
                                          </p:stCondLst>
                                        </p:cTn>
                                        <p:tgtEl>
                                          <p:spTgt spid="4">
                                            <p:txEl>
                                              <p:pRg st="2" end="2"/>
                                            </p:txEl>
                                          </p:spTgt>
                                        </p:tgtEl>
                                      </p:cBhvr>
                                      <p:to x="100000" y="95000"/>
                                    </p:animScale>
                                    <p:animScale>
                                      <p:cBhvr>
                                        <p:cTn id="72" dur="166" decel="50000">
                                          <p:stCondLst>
                                            <p:cond delay="1834"/>
                                          </p:stCondLst>
                                        </p:cTn>
                                        <p:tgtEl>
                                          <p:spTgt spid="4">
                                            <p:txEl>
                                              <p:pRg st="2" end="2"/>
                                            </p:tx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4">
                                            <p:txEl>
                                              <p:pRg st="3" end="3"/>
                                            </p:txEl>
                                          </p:spTgt>
                                        </p:tgtEl>
                                        <p:attrNameLst>
                                          <p:attrName>style.visibility</p:attrName>
                                        </p:attrNameLst>
                                      </p:cBhvr>
                                      <p:to>
                                        <p:strVal val="visible"/>
                                      </p:to>
                                    </p:set>
                                    <p:animEffect transition="in" filter="wipe(down)">
                                      <p:cBhvr>
                                        <p:cTn id="75" dur="580">
                                          <p:stCondLst>
                                            <p:cond delay="0"/>
                                          </p:stCondLst>
                                        </p:cTn>
                                        <p:tgtEl>
                                          <p:spTgt spid="4">
                                            <p:txEl>
                                              <p:pRg st="3" end="3"/>
                                            </p:txEl>
                                          </p:spTgt>
                                        </p:tgtEl>
                                      </p:cBhvr>
                                    </p:animEffect>
                                    <p:anim calcmode="lin" valueType="num">
                                      <p:cBhvr>
                                        <p:cTn id="76"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4">
                                            <p:txEl>
                                              <p:pRg st="3" end="3"/>
                                            </p:txEl>
                                          </p:spTgt>
                                        </p:tgtEl>
                                      </p:cBhvr>
                                      <p:to x="100000" y="60000"/>
                                    </p:animScale>
                                    <p:animScale>
                                      <p:cBhvr>
                                        <p:cTn id="82" dur="166" decel="50000">
                                          <p:stCondLst>
                                            <p:cond delay="676"/>
                                          </p:stCondLst>
                                        </p:cTn>
                                        <p:tgtEl>
                                          <p:spTgt spid="4">
                                            <p:txEl>
                                              <p:pRg st="3" end="3"/>
                                            </p:txEl>
                                          </p:spTgt>
                                        </p:tgtEl>
                                      </p:cBhvr>
                                      <p:to x="100000" y="100000"/>
                                    </p:animScale>
                                    <p:animScale>
                                      <p:cBhvr>
                                        <p:cTn id="83" dur="26">
                                          <p:stCondLst>
                                            <p:cond delay="1312"/>
                                          </p:stCondLst>
                                        </p:cTn>
                                        <p:tgtEl>
                                          <p:spTgt spid="4">
                                            <p:txEl>
                                              <p:pRg st="3" end="3"/>
                                            </p:txEl>
                                          </p:spTgt>
                                        </p:tgtEl>
                                      </p:cBhvr>
                                      <p:to x="100000" y="80000"/>
                                    </p:animScale>
                                    <p:animScale>
                                      <p:cBhvr>
                                        <p:cTn id="84" dur="166" decel="50000">
                                          <p:stCondLst>
                                            <p:cond delay="1338"/>
                                          </p:stCondLst>
                                        </p:cTn>
                                        <p:tgtEl>
                                          <p:spTgt spid="4">
                                            <p:txEl>
                                              <p:pRg st="3" end="3"/>
                                            </p:txEl>
                                          </p:spTgt>
                                        </p:tgtEl>
                                      </p:cBhvr>
                                      <p:to x="100000" y="100000"/>
                                    </p:animScale>
                                    <p:animScale>
                                      <p:cBhvr>
                                        <p:cTn id="85" dur="26">
                                          <p:stCondLst>
                                            <p:cond delay="1642"/>
                                          </p:stCondLst>
                                        </p:cTn>
                                        <p:tgtEl>
                                          <p:spTgt spid="4">
                                            <p:txEl>
                                              <p:pRg st="3" end="3"/>
                                            </p:txEl>
                                          </p:spTgt>
                                        </p:tgtEl>
                                      </p:cBhvr>
                                      <p:to x="100000" y="90000"/>
                                    </p:animScale>
                                    <p:animScale>
                                      <p:cBhvr>
                                        <p:cTn id="86" dur="166" decel="50000">
                                          <p:stCondLst>
                                            <p:cond delay="1668"/>
                                          </p:stCondLst>
                                        </p:cTn>
                                        <p:tgtEl>
                                          <p:spTgt spid="4">
                                            <p:txEl>
                                              <p:pRg st="3" end="3"/>
                                            </p:txEl>
                                          </p:spTgt>
                                        </p:tgtEl>
                                      </p:cBhvr>
                                      <p:to x="100000" y="100000"/>
                                    </p:animScale>
                                    <p:animScale>
                                      <p:cBhvr>
                                        <p:cTn id="87" dur="26">
                                          <p:stCondLst>
                                            <p:cond delay="1808"/>
                                          </p:stCondLst>
                                        </p:cTn>
                                        <p:tgtEl>
                                          <p:spTgt spid="4">
                                            <p:txEl>
                                              <p:pRg st="3" end="3"/>
                                            </p:txEl>
                                          </p:spTgt>
                                        </p:tgtEl>
                                      </p:cBhvr>
                                      <p:to x="100000" y="95000"/>
                                    </p:animScale>
                                    <p:animScale>
                                      <p:cBhvr>
                                        <p:cTn id="88" dur="166" decel="50000">
                                          <p:stCondLst>
                                            <p:cond delay="1834"/>
                                          </p:stCondLst>
                                        </p:cTn>
                                        <p:tgtEl>
                                          <p:spTgt spid="4">
                                            <p:txEl>
                                              <p:pRg st="3" end="3"/>
                                            </p:txEl>
                                          </p:spTgt>
                                        </p:tgtEl>
                                      </p:cBhvr>
                                      <p:to x="100000" y="100000"/>
                                    </p:animScale>
                                  </p:childTnLst>
                                </p:cTn>
                              </p:par>
                              <p:par>
                                <p:cTn id="89" presetID="1" presetClass="mediacall" presetSubtype="0" fill="hold" nodeType="withEffect">
                                  <p:stCondLst>
                                    <p:cond delay="0"/>
                                  </p:stCondLst>
                                  <p:childTnLst>
                                    <p:cmd type="call" cmd="playFrom(0.0)">
                                      <p:cBhvr>
                                        <p:cTn id="90" dur="255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3"/>
                </p:tgtEl>
              </p:cMediaNode>
            </p:audio>
            <p:audio>
              <p:cMediaNode vol="80000">
                <p:cTn id="92" fill="hold" display="0">
                  <p:stCondLst>
                    <p:cond delay="indefinite"/>
                  </p:stCondLst>
                  <p:endCondLst>
                    <p:cond evt="onStopAudio" delay="0">
                      <p:tgtEl>
                        <p:sldTgt/>
                      </p:tgtEl>
                    </p:cond>
                  </p:endCondLst>
                </p:cTn>
                <p:tgtEl>
                  <p:spTgt spid="6"/>
                </p:tgtEl>
              </p:cMediaNode>
            </p:audio>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F735B9-E4D2-4CF8-A0CD-6AC3DE5FBE3E}"/>
              </a:ext>
            </a:extLst>
          </p:cNvPr>
          <p:cNvSpPr>
            <a:spLocks noGrp="1"/>
          </p:cNvSpPr>
          <p:nvPr>
            <p:ph type="title"/>
          </p:nvPr>
        </p:nvSpPr>
        <p:spPr/>
        <p:txBody>
          <a:bodyPr/>
          <a:lstStyle/>
          <a:p>
            <a:r>
              <a:rPr lang="da-DK" dirty="0"/>
              <a:t>Caddie opstilling ?</a:t>
            </a:r>
          </a:p>
        </p:txBody>
      </p:sp>
      <p:pic>
        <p:nvPicPr>
          <p:cNvPr id="5" name="Pladsholder til indhold 4">
            <a:extLst>
              <a:ext uri="{FF2B5EF4-FFF2-40B4-BE49-F238E27FC236}">
                <a16:creationId xmlns:a16="http://schemas.microsoft.com/office/drawing/2014/main" id="{21BEBDD9-6F19-4A7E-914C-C806426C9AE7}"/>
              </a:ext>
            </a:extLst>
          </p:cNvPr>
          <p:cNvPicPr>
            <a:picLocks noGrp="1" noChangeAspect="1"/>
          </p:cNvPicPr>
          <p:nvPr>
            <p:ph sz="half" idx="1"/>
          </p:nvPr>
        </p:nvPicPr>
        <p:blipFill>
          <a:blip r:embed="rId8"/>
          <a:stretch>
            <a:fillRect/>
          </a:stretch>
        </p:blipFill>
        <p:spPr>
          <a:xfrm>
            <a:off x="821416" y="2963302"/>
            <a:ext cx="3829050" cy="1495425"/>
          </a:xfrm>
          <a:prstGeom prst="rect">
            <a:avLst/>
          </a:prstGeom>
        </p:spPr>
      </p:pic>
      <p:sp>
        <p:nvSpPr>
          <p:cNvPr id="4" name="Pladsholder til indhold 3">
            <a:extLst>
              <a:ext uri="{FF2B5EF4-FFF2-40B4-BE49-F238E27FC236}">
                <a16:creationId xmlns:a16="http://schemas.microsoft.com/office/drawing/2014/main" id="{2686DA8D-84DA-45AB-BE89-3D11E3135458}"/>
              </a:ext>
            </a:extLst>
          </p:cNvPr>
          <p:cNvSpPr>
            <a:spLocks noGrp="1"/>
          </p:cNvSpPr>
          <p:nvPr>
            <p:ph sz="half" idx="2"/>
          </p:nvPr>
        </p:nvSpPr>
        <p:spPr>
          <a:xfrm>
            <a:off x="4650466" y="1979094"/>
            <a:ext cx="5336422" cy="2948507"/>
          </a:xfrm>
        </p:spPr>
        <p:txBody>
          <a:bodyPr>
            <a:normAutofit/>
          </a:bodyPr>
          <a:lstStyle/>
          <a:p>
            <a:pPr marL="0" indent="0">
              <a:buNone/>
            </a:pPr>
            <a:endParaRPr lang="da-DK" dirty="0"/>
          </a:p>
          <a:p>
            <a:r>
              <a:rPr lang="da-DK" dirty="0"/>
              <a:t>Ikke længere tilladt, når spilleren indtager sin stance og indtil slaget er gennemført</a:t>
            </a:r>
            <a:br>
              <a:rPr lang="da-DK" dirty="0"/>
            </a:br>
            <a:r>
              <a:rPr lang="da-DK" dirty="0"/>
              <a:t> – 2 strafslag, selvom spilleren afbryder</a:t>
            </a:r>
          </a:p>
          <a:p>
            <a:r>
              <a:rPr lang="da-DK" dirty="0"/>
              <a:t>Undtagelse på greenen: Strafslag undgås, hvis spilleren afbryder og starter igen, når caddien er væk fra linjen.</a:t>
            </a:r>
          </a:p>
          <a:p>
            <a:endParaRPr lang="da-DK" dirty="0"/>
          </a:p>
        </p:txBody>
      </p:sp>
      <p:pic>
        <p:nvPicPr>
          <p:cNvPr id="3" name="Optaget lyd">
            <a:hlinkClick r:id="" action="ppaction://media"/>
            <a:extLst>
              <a:ext uri="{FF2B5EF4-FFF2-40B4-BE49-F238E27FC236}">
                <a16:creationId xmlns:a16="http://schemas.microsoft.com/office/drawing/2014/main" id="{5A0B3EDB-2919-42E3-947C-080F900545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48647" y="6043246"/>
            <a:ext cx="609600" cy="609600"/>
          </a:xfrm>
          <a:prstGeom prst="rect">
            <a:avLst/>
          </a:prstGeom>
        </p:spPr>
      </p:pic>
      <p:pic>
        <p:nvPicPr>
          <p:cNvPr id="6" name="Optaget lyd">
            <a:hlinkClick r:id="" action="ppaction://media"/>
            <a:extLst>
              <a:ext uri="{FF2B5EF4-FFF2-40B4-BE49-F238E27FC236}">
                <a16:creationId xmlns:a16="http://schemas.microsoft.com/office/drawing/2014/main" id="{E03AC301-0A4C-49A3-BBFB-8F1E4B40A18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48647" y="6043246"/>
            <a:ext cx="609600" cy="609600"/>
          </a:xfrm>
          <a:prstGeom prst="rect">
            <a:avLst/>
          </a:prstGeom>
        </p:spPr>
      </p:pic>
      <p:pic>
        <p:nvPicPr>
          <p:cNvPr id="7" name="Optaget lyd">
            <a:hlinkClick r:id="" action="ppaction://media"/>
            <a:extLst>
              <a:ext uri="{FF2B5EF4-FFF2-40B4-BE49-F238E27FC236}">
                <a16:creationId xmlns:a16="http://schemas.microsoft.com/office/drawing/2014/main" id="{C40D6041-E383-441F-A106-85B2333B09A8}"/>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1148647" y="6043246"/>
            <a:ext cx="609600" cy="609600"/>
          </a:xfrm>
          <a:prstGeom prst="rect">
            <a:avLst/>
          </a:prstGeom>
        </p:spPr>
      </p:pic>
    </p:spTree>
    <p:extLst>
      <p:ext uri="{BB962C8B-B14F-4D97-AF65-F5344CB8AC3E}">
        <p14:creationId xmlns:p14="http://schemas.microsoft.com/office/powerpoint/2010/main" val="204578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6790"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2000"/>
                                        <p:tgtEl>
                                          <p:spTgt spid="4">
                                            <p:txEl>
                                              <p:pRg st="1" end="1"/>
                                            </p:txEl>
                                          </p:spTgt>
                                        </p:tgtEl>
                                      </p:cBhvr>
                                    </p:animEffect>
                                    <p:anim calcmode="lin" valueType="num">
                                      <p:cBhvr>
                                        <p:cTn id="17" dur="2000" fill="hold"/>
                                        <p:tgtEl>
                                          <p:spTgt spid="4">
                                            <p:txEl>
                                              <p:pRg st="1" end="1"/>
                                            </p:txEl>
                                          </p:spTgt>
                                        </p:tgtEl>
                                        <p:attrNameLst>
                                          <p:attrName>ppt_w</p:attrName>
                                        </p:attrNameLst>
                                      </p:cBhvr>
                                      <p:tavLst>
                                        <p:tav tm="0" fmla="#ppt_w*sin(2.5*pi*$)">
                                          <p:val>
                                            <p:fltVal val="0"/>
                                          </p:val>
                                        </p:tav>
                                        <p:tav tm="100000">
                                          <p:val>
                                            <p:fltVal val="1"/>
                                          </p:val>
                                        </p:tav>
                                      </p:tavLst>
                                    </p:anim>
                                    <p:anim calcmode="lin" valueType="num">
                                      <p:cBhvr>
                                        <p:cTn id="18" dur="2000" fill="hold"/>
                                        <p:tgtEl>
                                          <p:spTgt spid="4">
                                            <p:txEl>
                                              <p:pRg st="1" end="1"/>
                                            </p:txEl>
                                          </p:spTgt>
                                        </p:tgtEl>
                                        <p:attrNameLst>
                                          <p:attrName>ppt_h</p:attrName>
                                        </p:attrNameLst>
                                      </p:cBhvr>
                                      <p:tavLst>
                                        <p:tav tm="0">
                                          <p:val>
                                            <p:strVal val="#ppt_h"/>
                                          </p:val>
                                        </p:tav>
                                        <p:tav tm="100000">
                                          <p:val>
                                            <p:strVal val="#ppt_h"/>
                                          </p:val>
                                        </p:tav>
                                      </p:tavLst>
                                    </p:anim>
                                  </p:childTnLst>
                                </p:cTn>
                              </p:par>
                              <p:par>
                                <p:cTn id="19" presetID="1" presetClass="mediacall" presetSubtype="0" fill="hold" nodeType="withEffect">
                                  <p:stCondLst>
                                    <p:cond delay="0"/>
                                  </p:stCondLst>
                                  <p:childTnLst>
                                    <p:cmd type="call" cmd="playFrom(0.0)">
                                      <p:cBhvr>
                                        <p:cTn id="20" dur="12084" fill="hold"/>
                                        <p:tgtEl>
                                          <p:spTgt spid="6"/>
                                        </p:tgtEl>
                                      </p:cBhvr>
                                    </p:cmd>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2000"/>
                                        <p:tgtEl>
                                          <p:spTgt spid="4">
                                            <p:txEl>
                                              <p:pRg st="2" end="2"/>
                                            </p:txEl>
                                          </p:spTgt>
                                        </p:tgtEl>
                                      </p:cBhvr>
                                    </p:animEffect>
                                    <p:anim calcmode="lin" valueType="num">
                                      <p:cBhvr>
                                        <p:cTn id="26" dur="2000" fill="hold"/>
                                        <p:tgtEl>
                                          <p:spTgt spid="4">
                                            <p:txEl>
                                              <p:pRg st="2" end="2"/>
                                            </p:txEl>
                                          </p:spTgt>
                                        </p:tgtEl>
                                        <p:attrNameLst>
                                          <p:attrName>ppt_w</p:attrName>
                                        </p:attrNameLst>
                                      </p:cBhvr>
                                      <p:tavLst>
                                        <p:tav tm="0" fmla="#ppt_w*sin(2.5*pi*$)">
                                          <p:val>
                                            <p:fltVal val="0"/>
                                          </p:val>
                                        </p:tav>
                                        <p:tav tm="100000">
                                          <p:val>
                                            <p:fltVal val="1"/>
                                          </p:val>
                                        </p:tav>
                                      </p:tavLst>
                                    </p:anim>
                                    <p:anim calcmode="lin" valueType="num">
                                      <p:cBhvr>
                                        <p:cTn id="27" dur="2000" fill="hold"/>
                                        <p:tgtEl>
                                          <p:spTgt spid="4">
                                            <p:txEl>
                                              <p:pRg st="2" end="2"/>
                                            </p:txEl>
                                          </p:spTgt>
                                        </p:tgtEl>
                                        <p:attrNameLst>
                                          <p:attrName>ppt_h</p:attrName>
                                        </p:attrNameLst>
                                      </p:cBhvr>
                                      <p:tavLst>
                                        <p:tav tm="0">
                                          <p:val>
                                            <p:strVal val="#ppt_h"/>
                                          </p:val>
                                        </p:tav>
                                        <p:tav tm="100000">
                                          <p:val>
                                            <p:strVal val="#ppt_h"/>
                                          </p:val>
                                        </p:tav>
                                      </p:tavLst>
                                    </p:anim>
                                  </p:childTnLst>
                                </p:cTn>
                              </p:par>
                              <p:par>
                                <p:cTn id="28" presetID="1" presetClass="mediacall" presetSubtype="0" fill="hold" nodeType="withEffect">
                                  <p:stCondLst>
                                    <p:cond delay="0"/>
                                  </p:stCondLst>
                                  <p:childTnLst>
                                    <p:cmd type="call" cmd="playFrom(0.0)">
                                      <p:cBhvr>
                                        <p:cTn id="29" dur="98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
                </p:tgtEl>
              </p:cMediaNode>
            </p:audio>
            <p:audio>
              <p:cMediaNode vol="80000">
                <p:cTn id="31" fill="hold" display="0">
                  <p:stCondLst>
                    <p:cond delay="indefinite"/>
                  </p:stCondLst>
                  <p:endCondLst>
                    <p:cond evt="onStopAudio" delay="0">
                      <p:tgtEl>
                        <p:sldTgt/>
                      </p:tgtEl>
                    </p:cond>
                  </p:endCondLst>
                </p:cTn>
                <p:tgtEl>
                  <p:spTgt spid="6"/>
                </p:tgtEl>
              </p:cMediaNode>
            </p:audio>
            <p:audio>
              <p:cMediaNode vol="80000">
                <p:cTn id="32" fill="hold" display="0">
                  <p:stCondLst>
                    <p:cond delay="indefinite"/>
                  </p:stCondLst>
                  <p:endCondLst>
                    <p:cond evt="onStopAudio" delay="0">
                      <p:tgtEl>
                        <p:sldTgt/>
                      </p:tgtEl>
                    </p:cond>
                  </p:endCondLst>
                </p:cTn>
                <p:tgtEl>
                  <p:spTgt spid="7"/>
                </p:tgtEl>
              </p:cMediaNode>
            </p:audio>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051FFC-FF17-4E40-ADA1-2183B68A73DA}"/>
              </a:ext>
            </a:extLst>
          </p:cNvPr>
          <p:cNvSpPr>
            <a:spLocks noGrp="1"/>
          </p:cNvSpPr>
          <p:nvPr>
            <p:ph type="title"/>
          </p:nvPr>
        </p:nvSpPr>
        <p:spPr/>
        <p:txBody>
          <a:bodyPr/>
          <a:lstStyle/>
          <a:p>
            <a:r>
              <a:rPr lang="da-DK" dirty="0"/>
              <a:t>Caddie løfter bold ?</a:t>
            </a:r>
          </a:p>
        </p:txBody>
      </p:sp>
      <p:pic>
        <p:nvPicPr>
          <p:cNvPr id="5" name="Pladsholder til indhold 4">
            <a:extLst>
              <a:ext uri="{FF2B5EF4-FFF2-40B4-BE49-F238E27FC236}">
                <a16:creationId xmlns:a16="http://schemas.microsoft.com/office/drawing/2014/main" id="{A6CB05DE-B5D7-4D32-9E14-D85E0C5A93E2}"/>
              </a:ext>
            </a:extLst>
          </p:cNvPr>
          <p:cNvPicPr>
            <a:picLocks noGrp="1" noChangeAspect="1"/>
          </p:cNvPicPr>
          <p:nvPr>
            <p:ph sz="half" idx="1"/>
          </p:nvPr>
        </p:nvPicPr>
        <p:blipFill>
          <a:blip r:embed="rId8"/>
          <a:stretch>
            <a:fillRect/>
          </a:stretch>
        </p:blipFill>
        <p:spPr>
          <a:xfrm>
            <a:off x="783663" y="2417124"/>
            <a:ext cx="4105275" cy="1628775"/>
          </a:xfrm>
          <a:prstGeom prst="rect">
            <a:avLst/>
          </a:prstGeom>
        </p:spPr>
      </p:pic>
      <p:sp>
        <p:nvSpPr>
          <p:cNvPr id="4" name="Pladsholder til indhold 3">
            <a:extLst>
              <a:ext uri="{FF2B5EF4-FFF2-40B4-BE49-F238E27FC236}">
                <a16:creationId xmlns:a16="http://schemas.microsoft.com/office/drawing/2014/main" id="{14624C3F-9D08-4776-AA58-4E536155DD24}"/>
              </a:ext>
            </a:extLst>
          </p:cNvPr>
          <p:cNvSpPr>
            <a:spLocks noGrp="1"/>
          </p:cNvSpPr>
          <p:nvPr>
            <p:ph sz="half" idx="2"/>
          </p:nvPr>
        </p:nvSpPr>
        <p:spPr>
          <a:xfrm>
            <a:off x="5089969" y="2160590"/>
            <a:ext cx="5013035" cy="1268410"/>
          </a:xfrm>
        </p:spPr>
        <p:txBody>
          <a:bodyPr/>
          <a:lstStyle/>
          <a:p>
            <a:r>
              <a:rPr lang="da-DK" dirty="0"/>
              <a:t>Caddie må nu markere, løfte og genplacere spillers bold uden autorisation – genplacere dog kun hvis caddien løftede.</a:t>
            </a:r>
          </a:p>
          <a:p>
            <a:endParaRPr lang="da-DK" dirty="0"/>
          </a:p>
        </p:txBody>
      </p:sp>
      <p:pic>
        <p:nvPicPr>
          <p:cNvPr id="3" name="Optaget lyd">
            <a:hlinkClick r:id="" action="ppaction://media"/>
            <a:extLst>
              <a:ext uri="{FF2B5EF4-FFF2-40B4-BE49-F238E27FC236}">
                <a16:creationId xmlns:a16="http://schemas.microsoft.com/office/drawing/2014/main" id="{588159CA-2B8B-4D03-A890-371D12F4C81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77600" y="6101862"/>
            <a:ext cx="609600" cy="609600"/>
          </a:xfrm>
          <a:prstGeom prst="rect">
            <a:avLst/>
          </a:prstGeom>
        </p:spPr>
      </p:pic>
      <p:sp>
        <p:nvSpPr>
          <p:cNvPr id="6" name="Rektangel 5">
            <a:extLst>
              <a:ext uri="{FF2B5EF4-FFF2-40B4-BE49-F238E27FC236}">
                <a16:creationId xmlns:a16="http://schemas.microsoft.com/office/drawing/2014/main" id="{48B4EAD1-F641-491D-87F0-B611D688427E}"/>
              </a:ext>
            </a:extLst>
          </p:cNvPr>
          <p:cNvSpPr/>
          <p:nvPr/>
        </p:nvSpPr>
        <p:spPr>
          <a:xfrm>
            <a:off x="5429938" y="3376217"/>
            <a:ext cx="5167724" cy="1200329"/>
          </a:xfrm>
          <a:prstGeom prst="rect">
            <a:avLst/>
          </a:prstGeom>
        </p:spPr>
        <p:txBody>
          <a:bodyPr wrap="square">
            <a:spAutoFit/>
          </a:bodyPr>
          <a:lstStyle/>
          <a:p>
            <a:r>
              <a:rPr lang="da-DK" dirty="0"/>
              <a:t>Din bold kan løftes efter Reglerne af dig eller enhver, som du giver lov til det, men en sådan tilladelse skal gives hver gang, før bolden løftes, og ikke generelt for runden. </a:t>
            </a:r>
          </a:p>
        </p:txBody>
      </p:sp>
      <p:pic>
        <p:nvPicPr>
          <p:cNvPr id="7" name="Optaget lyd">
            <a:hlinkClick r:id="" action="ppaction://media"/>
            <a:extLst>
              <a:ext uri="{FF2B5EF4-FFF2-40B4-BE49-F238E27FC236}">
                <a16:creationId xmlns:a16="http://schemas.microsoft.com/office/drawing/2014/main" id="{497E85B3-C4BF-4846-981D-02E5D7514FB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277600" y="6113556"/>
            <a:ext cx="609600" cy="609600"/>
          </a:xfrm>
          <a:prstGeom prst="rect">
            <a:avLst/>
          </a:prstGeom>
        </p:spPr>
      </p:pic>
      <p:pic>
        <p:nvPicPr>
          <p:cNvPr id="8" name="Optaget lyd">
            <a:hlinkClick r:id="" action="ppaction://media"/>
            <a:extLst>
              <a:ext uri="{FF2B5EF4-FFF2-40B4-BE49-F238E27FC236}">
                <a16:creationId xmlns:a16="http://schemas.microsoft.com/office/drawing/2014/main" id="{0D7F8C12-127C-4B2C-9E31-4521CCA8408D}"/>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1277600" y="6113556"/>
            <a:ext cx="609600" cy="609600"/>
          </a:xfrm>
          <a:prstGeom prst="rect">
            <a:avLst/>
          </a:prstGeom>
        </p:spPr>
      </p:pic>
    </p:spTree>
    <p:extLst>
      <p:ext uri="{BB962C8B-B14F-4D97-AF65-F5344CB8AC3E}">
        <p14:creationId xmlns:p14="http://schemas.microsoft.com/office/powerpoint/2010/main" val="150973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0017"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1000"/>
                                        <p:tgtEl>
                                          <p:spTgt spid="4">
                                            <p:txEl>
                                              <p:pRg st="0" end="0"/>
                                            </p:txEl>
                                          </p:spTgt>
                                        </p:tgtEl>
                                      </p:cBhvr>
                                    </p:animEffect>
                                    <p:anim calcmode="lin" valueType="num">
                                      <p:cBhvr>
                                        <p:cTn id="1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11550" fill="hold"/>
                                        <p:tgtEl>
                                          <p:spTgt spid="7"/>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1000"/>
                                        <p:tgtEl>
                                          <p:spTgt spid="6">
                                            <p:txEl>
                                              <p:pRg st="0" end="0"/>
                                            </p:txEl>
                                          </p:spTgt>
                                        </p:tgtEl>
                                      </p:cBhvr>
                                    </p:animEffect>
                                    <p:anim calcmode="lin" valueType="num">
                                      <p:cBhvr>
                                        <p:cTn id="2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128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
                </p:tgtEl>
              </p:cMediaNode>
            </p:audio>
            <p:audio>
              <p:cMediaNode vol="80000">
                <p:cTn id="31" fill="hold" display="0">
                  <p:stCondLst>
                    <p:cond delay="indefinite"/>
                  </p:stCondLst>
                  <p:endCondLst>
                    <p:cond evt="onStopAudio" delay="0">
                      <p:tgtEl>
                        <p:sldTgt/>
                      </p:tgtEl>
                    </p:cond>
                  </p:endCondLst>
                </p:cTn>
                <p:tgtEl>
                  <p:spTgt spid="7"/>
                </p:tgtEl>
              </p:cMediaNode>
            </p:audio>
            <p:audio>
              <p:cMediaNode vol="80000">
                <p:cTn id="32"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A1E57-4085-4651-ABC4-C5A5CEB25F38}"/>
              </a:ext>
            </a:extLst>
          </p:cNvPr>
          <p:cNvSpPr>
            <a:spLocks noGrp="1"/>
          </p:cNvSpPr>
          <p:nvPr>
            <p:ph type="title"/>
          </p:nvPr>
        </p:nvSpPr>
        <p:spPr/>
        <p:txBody>
          <a:bodyPr/>
          <a:lstStyle/>
          <a:p>
            <a:r>
              <a:rPr lang="da-DK" dirty="0"/>
              <a:t>Vægtning ?</a:t>
            </a:r>
          </a:p>
        </p:txBody>
      </p:sp>
      <p:pic>
        <p:nvPicPr>
          <p:cNvPr id="5" name="Pladsholder til indhold 4">
            <a:extLst>
              <a:ext uri="{FF2B5EF4-FFF2-40B4-BE49-F238E27FC236}">
                <a16:creationId xmlns:a16="http://schemas.microsoft.com/office/drawing/2014/main" id="{03174EE0-ADEA-4686-AC31-0C660B727BA6}"/>
              </a:ext>
            </a:extLst>
          </p:cNvPr>
          <p:cNvPicPr>
            <a:picLocks noGrp="1" noChangeAspect="1"/>
          </p:cNvPicPr>
          <p:nvPr>
            <p:ph sz="half" idx="1"/>
          </p:nvPr>
        </p:nvPicPr>
        <p:blipFill>
          <a:blip r:embed="rId6"/>
          <a:stretch>
            <a:fillRect/>
          </a:stretch>
        </p:blipFill>
        <p:spPr>
          <a:xfrm>
            <a:off x="916739" y="3042754"/>
            <a:ext cx="3819525" cy="1381125"/>
          </a:xfrm>
          <a:prstGeom prst="rect">
            <a:avLst/>
          </a:prstGeom>
        </p:spPr>
      </p:pic>
      <p:pic>
        <p:nvPicPr>
          <p:cNvPr id="6" name="Pladsholder til indhold 5">
            <a:extLst>
              <a:ext uri="{FF2B5EF4-FFF2-40B4-BE49-F238E27FC236}">
                <a16:creationId xmlns:a16="http://schemas.microsoft.com/office/drawing/2014/main" id="{087620C6-5BCF-4535-869D-89B63723242E}"/>
              </a:ext>
            </a:extLst>
          </p:cNvPr>
          <p:cNvPicPr>
            <a:picLocks noGrp="1" noChangeAspect="1"/>
          </p:cNvPicPr>
          <p:nvPr>
            <p:ph sz="half" idx="2"/>
          </p:nvPr>
        </p:nvPicPr>
        <p:blipFill>
          <a:blip r:embed="rId7"/>
          <a:stretch>
            <a:fillRect/>
          </a:stretch>
        </p:blipFill>
        <p:spPr>
          <a:xfrm>
            <a:off x="5266944" y="1737343"/>
            <a:ext cx="4252497" cy="4077395"/>
          </a:xfrm>
          <a:prstGeom prst="rect">
            <a:avLst/>
          </a:prstGeom>
        </p:spPr>
      </p:pic>
      <p:pic>
        <p:nvPicPr>
          <p:cNvPr id="3" name="Optaget lyd">
            <a:hlinkClick r:id="" action="ppaction://media"/>
            <a:extLst>
              <a:ext uri="{FF2B5EF4-FFF2-40B4-BE49-F238E27FC236}">
                <a16:creationId xmlns:a16="http://schemas.microsoft.com/office/drawing/2014/main" id="{2B45054E-2618-484F-9F59-1B72DCBFAF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06554" y="6137031"/>
            <a:ext cx="609600" cy="609600"/>
          </a:xfrm>
          <a:prstGeom prst="rect">
            <a:avLst/>
          </a:prstGeom>
        </p:spPr>
      </p:pic>
      <p:pic>
        <p:nvPicPr>
          <p:cNvPr id="4" name="Optaget lyd">
            <a:hlinkClick r:id="" action="ppaction://media"/>
            <a:extLst>
              <a:ext uri="{FF2B5EF4-FFF2-40B4-BE49-F238E27FC236}">
                <a16:creationId xmlns:a16="http://schemas.microsoft.com/office/drawing/2014/main" id="{9A9E54EB-A83D-4D87-87B9-3EFC1A5ABAA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06554" y="6137031"/>
            <a:ext cx="609600" cy="609600"/>
          </a:xfrm>
          <a:prstGeom prst="rect">
            <a:avLst/>
          </a:prstGeom>
        </p:spPr>
      </p:pic>
    </p:spTree>
    <p:extLst>
      <p:ext uri="{BB962C8B-B14F-4D97-AF65-F5344CB8AC3E}">
        <p14:creationId xmlns:p14="http://schemas.microsoft.com/office/powerpoint/2010/main" val="281473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1" presetClass="mediacall" presetSubtype="0" fill="hold" nodeType="withEffect">
                                  <p:stCondLst>
                                    <p:cond delay="0"/>
                                  </p:stCondLst>
                                  <p:childTnLst>
                                    <p:cmd type="call" cmd="playFrom(0.0)">
                                      <p:cBhvr>
                                        <p:cTn id="12" dur="5304"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par>
                                <p:cTn id="21" presetID="1" presetClass="mediacall" presetSubtype="0" fill="hold" nodeType="withEffect">
                                  <p:stCondLst>
                                    <p:cond delay="0"/>
                                  </p:stCondLst>
                                  <p:childTnLst>
                                    <p:cmd type="call" cmd="playFrom(0.0)">
                                      <p:cBhvr>
                                        <p:cTn id="22" dur="19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audio>
              <p:cMediaNode vol="80000">
                <p:cTn id="24"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141AA4-8E38-4B9E-8370-5158691ECE54}"/>
              </a:ext>
            </a:extLst>
          </p:cNvPr>
          <p:cNvSpPr>
            <a:spLocks noGrp="1"/>
          </p:cNvSpPr>
          <p:nvPr>
            <p:ph type="title"/>
          </p:nvPr>
        </p:nvSpPr>
        <p:spPr/>
        <p:txBody>
          <a:bodyPr/>
          <a:lstStyle/>
          <a:p>
            <a:r>
              <a:rPr lang="da-DK" dirty="0" err="1"/>
              <a:t>Ready</a:t>
            </a:r>
            <a:r>
              <a:rPr lang="da-DK" dirty="0"/>
              <a:t> golf ?</a:t>
            </a:r>
          </a:p>
        </p:txBody>
      </p:sp>
      <p:pic>
        <p:nvPicPr>
          <p:cNvPr id="5" name="Pladsholder til indhold 4">
            <a:extLst>
              <a:ext uri="{FF2B5EF4-FFF2-40B4-BE49-F238E27FC236}">
                <a16:creationId xmlns:a16="http://schemas.microsoft.com/office/drawing/2014/main" id="{7F0E483B-63B0-4FD3-A444-B055780573A2}"/>
              </a:ext>
            </a:extLst>
          </p:cNvPr>
          <p:cNvPicPr>
            <a:picLocks noGrp="1" noChangeAspect="1"/>
          </p:cNvPicPr>
          <p:nvPr>
            <p:ph sz="half" idx="1"/>
          </p:nvPr>
        </p:nvPicPr>
        <p:blipFill>
          <a:blip r:embed="rId6"/>
          <a:stretch>
            <a:fillRect/>
          </a:stretch>
        </p:blipFill>
        <p:spPr>
          <a:xfrm>
            <a:off x="677334" y="2919412"/>
            <a:ext cx="4038600" cy="1019175"/>
          </a:xfrm>
          <a:prstGeom prst="rect">
            <a:avLst/>
          </a:prstGeom>
        </p:spPr>
      </p:pic>
      <p:pic>
        <p:nvPicPr>
          <p:cNvPr id="6" name="Pladsholder til indhold 5">
            <a:extLst>
              <a:ext uri="{FF2B5EF4-FFF2-40B4-BE49-F238E27FC236}">
                <a16:creationId xmlns:a16="http://schemas.microsoft.com/office/drawing/2014/main" id="{6CA18C14-6CA8-4CD2-880A-5242CB98A5E7}"/>
              </a:ext>
            </a:extLst>
          </p:cNvPr>
          <p:cNvPicPr>
            <a:picLocks noGrp="1" noChangeAspect="1"/>
          </p:cNvPicPr>
          <p:nvPr>
            <p:ph sz="half" idx="2"/>
          </p:nvPr>
        </p:nvPicPr>
        <p:blipFill>
          <a:blip r:embed="rId7"/>
          <a:stretch>
            <a:fillRect/>
          </a:stretch>
        </p:blipFill>
        <p:spPr>
          <a:xfrm>
            <a:off x="5089352" y="2205754"/>
            <a:ext cx="4184650" cy="3465665"/>
          </a:xfrm>
          <a:prstGeom prst="rect">
            <a:avLst/>
          </a:prstGeom>
        </p:spPr>
      </p:pic>
      <p:pic>
        <p:nvPicPr>
          <p:cNvPr id="3" name="Optaget lyd">
            <a:hlinkClick r:id="" action="ppaction://media"/>
            <a:extLst>
              <a:ext uri="{FF2B5EF4-FFF2-40B4-BE49-F238E27FC236}">
                <a16:creationId xmlns:a16="http://schemas.microsoft.com/office/drawing/2014/main" id="{AF022EB8-8B64-4895-A04C-490E5FF6692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47939" y="6008077"/>
            <a:ext cx="609600" cy="609600"/>
          </a:xfrm>
          <a:prstGeom prst="rect">
            <a:avLst/>
          </a:prstGeom>
        </p:spPr>
      </p:pic>
      <p:pic>
        <p:nvPicPr>
          <p:cNvPr id="4" name="Optaget lyd">
            <a:hlinkClick r:id="" action="ppaction://media"/>
            <a:extLst>
              <a:ext uri="{FF2B5EF4-FFF2-40B4-BE49-F238E27FC236}">
                <a16:creationId xmlns:a16="http://schemas.microsoft.com/office/drawing/2014/main" id="{39B4C46B-E765-4D44-BE5A-2BCAFE5EF77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47939" y="6008077"/>
            <a:ext cx="609600" cy="609600"/>
          </a:xfrm>
          <a:prstGeom prst="rect">
            <a:avLst/>
          </a:prstGeom>
        </p:spPr>
      </p:pic>
    </p:spTree>
    <p:extLst>
      <p:ext uri="{BB962C8B-B14F-4D97-AF65-F5344CB8AC3E}">
        <p14:creationId xmlns:p14="http://schemas.microsoft.com/office/powerpoint/2010/main" val="395285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7254"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1" presetClass="mediacall" presetSubtype="0" fill="hold" nodeType="withEffect">
                                  <p:stCondLst>
                                    <p:cond delay="0"/>
                                  </p:stCondLst>
                                  <p:childTnLst>
                                    <p:cmd type="call" cmd="playFrom(0.0)">
                                      <p:cBhvr>
                                        <p:cTn id="21" dur="182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audio>
              <p:cMediaNode vol="80000">
                <p:cTn id="23"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B8BBAF-5C7B-4258-AA94-698BAB37B853}"/>
              </a:ext>
            </a:extLst>
          </p:cNvPr>
          <p:cNvSpPr>
            <a:spLocks noGrp="1"/>
          </p:cNvSpPr>
          <p:nvPr>
            <p:ph type="title"/>
          </p:nvPr>
        </p:nvSpPr>
        <p:spPr/>
        <p:txBody>
          <a:bodyPr/>
          <a:lstStyle/>
          <a:p>
            <a:r>
              <a:rPr lang="da-DK" dirty="0"/>
              <a:t>Honnør ?</a:t>
            </a:r>
          </a:p>
        </p:txBody>
      </p:sp>
      <p:pic>
        <p:nvPicPr>
          <p:cNvPr id="5" name="Pladsholder til indhold 4">
            <a:extLst>
              <a:ext uri="{FF2B5EF4-FFF2-40B4-BE49-F238E27FC236}">
                <a16:creationId xmlns:a16="http://schemas.microsoft.com/office/drawing/2014/main" id="{78FF38F2-CB92-441A-B15B-F9E5D30FF860}"/>
              </a:ext>
            </a:extLst>
          </p:cNvPr>
          <p:cNvPicPr>
            <a:picLocks noGrp="1" noChangeAspect="1"/>
          </p:cNvPicPr>
          <p:nvPr>
            <p:ph sz="half" idx="1"/>
          </p:nvPr>
        </p:nvPicPr>
        <p:blipFill>
          <a:blip r:embed="rId6"/>
          <a:stretch>
            <a:fillRect/>
          </a:stretch>
        </p:blipFill>
        <p:spPr>
          <a:xfrm>
            <a:off x="1001439" y="2642839"/>
            <a:ext cx="3053377" cy="1694985"/>
          </a:xfrm>
          <a:prstGeom prst="rect">
            <a:avLst/>
          </a:prstGeom>
        </p:spPr>
      </p:pic>
      <p:pic>
        <p:nvPicPr>
          <p:cNvPr id="6" name="Pladsholder til indhold 5">
            <a:extLst>
              <a:ext uri="{FF2B5EF4-FFF2-40B4-BE49-F238E27FC236}">
                <a16:creationId xmlns:a16="http://schemas.microsoft.com/office/drawing/2014/main" id="{2142E42F-45C3-4394-BD09-381C32DBC13B}"/>
              </a:ext>
            </a:extLst>
          </p:cNvPr>
          <p:cNvPicPr>
            <a:picLocks noGrp="1" noChangeAspect="1"/>
          </p:cNvPicPr>
          <p:nvPr>
            <p:ph sz="half" idx="2"/>
          </p:nvPr>
        </p:nvPicPr>
        <p:blipFill>
          <a:blip r:embed="rId7"/>
          <a:stretch>
            <a:fillRect/>
          </a:stretch>
        </p:blipFill>
        <p:spPr>
          <a:xfrm>
            <a:off x="4800618" y="1930401"/>
            <a:ext cx="4770024" cy="3511394"/>
          </a:xfrm>
          <a:prstGeom prst="rect">
            <a:avLst/>
          </a:prstGeom>
        </p:spPr>
      </p:pic>
      <p:pic>
        <p:nvPicPr>
          <p:cNvPr id="3" name="Optaget lyd">
            <a:hlinkClick r:id="" action="ppaction://media"/>
            <a:extLst>
              <a:ext uri="{FF2B5EF4-FFF2-40B4-BE49-F238E27FC236}">
                <a16:creationId xmlns:a16="http://schemas.microsoft.com/office/drawing/2014/main" id="{40A72C09-E674-4D1A-8733-6A02CD3CBCB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9661" y="6031523"/>
            <a:ext cx="609600" cy="609600"/>
          </a:xfrm>
          <a:prstGeom prst="rect">
            <a:avLst/>
          </a:prstGeom>
        </p:spPr>
      </p:pic>
      <p:pic>
        <p:nvPicPr>
          <p:cNvPr id="4" name="Optaget lyd">
            <a:hlinkClick r:id="" action="ppaction://media"/>
            <a:extLst>
              <a:ext uri="{FF2B5EF4-FFF2-40B4-BE49-F238E27FC236}">
                <a16:creationId xmlns:a16="http://schemas.microsoft.com/office/drawing/2014/main" id="{8393734E-0689-4AA2-BC13-9A1E759C74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59661" y="6031523"/>
            <a:ext cx="609600" cy="609600"/>
          </a:xfrm>
          <a:prstGeom prst="rect">
            <a:avLst/>
          </a:prstGeom>
        </p:spPr>
      </p:pic>
    </p:spTree>
    <p:extLst>
      <p:ext uri="{BB962C8B-B14F-4D97-AF65-F5344CB8AC3E}">
        <p14:creationId xmlns:p14="http://schemas.microsoft.com/office/powerpoint/2010/main" val="212115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1" presetClass="mediacall" presetSubtype="0" fill="hold" nodeType="withEffect">
                                  <p:stCondLst>
                                    <p:cond delay="0"/>
                                  </p:stCondLst>
                                  <p:childTnLst>
                                    <p:cmd type="call" cmd="playFrom(0.0)">
                                      <p:cBhvr>
                                        <p:cTn id="22" dur="6418" fill="hold"/>
                                        <p:tgtEl>
                                          <p:spTgt spid="3"/>
                                        </p:tgtEl>
                                      </p:cBhvr>
                                    </p:cmd>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80">
                                          <p:stCondLst>
                                            <p:cond delay="0"/>
                                          </p:stCondLst>
                                        </p:cTn>
                                        <p:tgtEl>
                                          <p:spTgt spid="6"/>
                                        </p:tgtEl>
                                      </p:cBhvr>
                                    </p:animEffect>
                                    <p:anim calcmode="lin" valueType="num">
                                      <p:cBhvr>
                                        <p:cTn id="2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3" dur="26">
                                          <p:stCondLst>
                                            <p:cond delay="650"/>
                                          </p:stCondLst>
                                        </p:cTn>
                                        <p:tgtEl>
                                          <p:spTgt spid="6"/>
                                        </p:tgtEl>
                                      </p:cBhvr>
                                      <p:to x="100000" y="60000"/>
                                    </p:animScale>
                                    <p:animScale>
                                      <p:cBhvr>
                                        <p:cTn id="34" dur="166" decel="50000">
                                          <p:stCondLst>
                                            <p:cond delay="676"/>
                                          </p:stCondLst>
                                        </p:cTn>
                                        <p:tgtEl>
                                          <p:spTgt spid="6"/>
                                        </p:tgtEl>
                                      </p:cBhvr>
                                      <p:to x="100000" y="100000"/>
                                    </p:animScale>
                                    <p:animScale>
                                      <p:cBhvr>
                                        <p:cTn id="35" dur="26">
                                          <p:stCondLst>
                                            <p:cond delay="1312"/>
                                          </p:stCondLst>
                                        </p:cTn>
                                        <p:tgtEl>
                                          <p:spTgt spid="6"/>
                                        </p:tgtEl>
                                      </p:cBhvr>
                                      <p:to x="100000" y="80000"/>
                                    </p:animScale>
                                    <p:animScale>
                                      <p:cBhvr>
                                        <p:cTn id="36" dur="166" decel="50000">
                                          <p:stCondLst>
                                            <p:cond delay="1338"/>
                                          </p:stCondLst>
                                        </p:cTn>
                                        <p:tgtEl>
                                          <p:spTgt spid="6"/>
                                        </p:tgtEl>
                                      </p:cBhvr>
                                      <p:to x="100000" y="100000"/>
                                    </p:animScale>
                                    <p:animScale>
                                      <p:cBhvr>
                                        <p:cTn id="37" dur="26">
                                          <p:stCondLst>
                                            <p:cond delay="1642"/>
                                          </p:stCondLst>
                                        </p:cTn>
                                        <p:tgtEl>
                                          <p:spTgt spid="6"/>
                                        </p:tgtEl>
                                      </p:cBhvr>
                                      <p:to x="100000" y="90000"/>
                                    </p:animScale>
                                    <p:animScale>
                                      <p:cBhvr>
                                        <p:cTn id="38" dur="166" decel="50000">
                                          <p:stCondLst>
                                            <p:cond delay="1668"/>
                                          </p:stCondLst>
                                        </p:cTn>
                                        <p:tgtEl>
                                          <p:spTgt spid="6"/>
                                        </p:tgtEl>
                                      </p:cBhvr>
                                      <p:to x="100000" y="100000"/>
                                    </p:animScale>
                                    <p:animScale>
                                      <p:cBhvr>
                                        <p:cTn id="39" dur="26">
                                          <p:stCondLst>
                                            <p:cond delay="1808"/>
                                          </p:stCondLst>
                                        </p:cTn>
                                        <p:tgtEl>
                                          <p:spTgt spid="6"/>
                                        </p:tgtEl>
                                      </p:cBhvr>
                                      <p:to x="100000" y="95000"/>
                                    </p:animScale>
                                    <p:animScale>
                                      <p:cBhvr>
                                        <p:cTn id="40" dur="166" decel="50000">
                                          <p:stCondLst>
                                            <p:cond delay="1834"/>
                                          </p:stCondLst>
                                        </p:cTn>
                                        <p:tgtEl>
                                          <p:spTgt spid="6"/>
                                        </p:tgtEl>
                                      </p:cBhvr>
                                      <p:to x="100000" y="100000"/>
                                    </p:animScale>
                                  </p:childTnLst>
                                </p:cTn>
                              </p:par>
                              <p:par>
                                <p:cTn id="41" presetID="1" presetClass="mediacall" presetSubtype="0" fill="hold" nodeType="withEffect">
                                  <p:stCondLst>
                                    <p:cond delay="0"/>
                                  </p:stCondLst>
                                  <p:childTnLst>
                                    <p:cmd type="call" cmd="playFrom(0.0)">
                                      <p:cBhvr>
                                        <p:cTn id="42" dur="18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audio>
              <p:cMediaNode vol="80000">
                <p:cTn id="44"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6B2B1D-5C00-45A5-B7EE-D26BEAB2E683}"/>
              </a:ext>
            </a:extLst>
          </p:cNvPr>
          <p:cNvSpPr>
            <a:spLocks noGrp="1"/>
          </p:cNvSpPr>
          <p:nvPr>
            <p:ph type="title"/>
          </p:nvPr>
        </p:nvSpPr>
        <p:spPr/>
        <p:txBody>
          <a:bodyPr/>
          <a:lstStyle/>
          <a:p>
            <a:r>
              <a:rPr lang="da-DK" dirty="0"/>
              <a:t>Vand ?</a:t>
            </a:r>
          </a:p>
        </p:txBody>
      </p:sp>
      <p:pic>
        <p:nvPicPr>
          <p:cNvPr id="5" name="Pladsholder til indhold 4">
            <a:extLst>
              <a:ext uri="{FF2B5EF4-FFF2-40B4-BE49-F238E27FC236}">
                <a16:creationId xmlns:a16="http://schemas.microsoft.com/office/drawing/2014/main" id="{0354DB66-3841-41D0-AD7C-51E311DF3EE8}"/>
              </a:ext>
            </a:extLst>
          </p:cNvPr>
          <p:cNvPicPr>
            <a:picLocks noGrp="1" noChangeAspect="1"/>
          </p:cNvPicPr>
          <p:nvPr>
            <p:ph sz="half" idx="1"/>
          </p:nvPr>
        </p:nvPicPr>
        <p:blipFill>
          <a:blip r:embed="rId6"/>
          <a:stretch>
            <a:fillRect/>
          </a:stretch>
        </p:blipFill>
        <p:spPr>
          <a:xfrm>
            <a:off x="327918" y="2642840"/>
            <a:ext cx="4532478" cy="1459784"/>
          </a:xfrm>
          <a:prstGeom prst="rect">
            <a:avLst/>
          </a:prstGeom>
        </p:spPr>
      </p:pic>
      <p:pic>
        <p:nvPicPr>
          <p:cNvPr id="6" name="Pladsholder til indhold 5">
            <a:extLst>
              <a:ext uri="{FF2B5EF4-FFF2-40B4-BE49-F238E27FC236}">
                <a16:creationId xmlns:a16="http://schemas.microsoft.com/office/drawing/2014/main" id="{AFE5F96E-15B6-4757-BB37-65268E6760C3}"/>
              </a:ext>
            </a:extLst>
          </p:cNvPr>
          <p:cNvPicPr>
            <a:picLocks noGrp="1" noChangeAspect="1"/>
          </p:cNvPicPr>
          <p:nvPr>
            <p:ph sz="half" idx="2"/>
          </p:nvPr>
        </p:nvPicPr>
        <p:blipFill>
          <a:blip r:embed="rId7"/>
          <a:stretch>
            <a:fillRect/>
          </a:stretch>
        </p:blipFill>
        <p:spPr>
          <a:xfrm>
            <a:off x="5303520" y="2417684"/>
            <a:ext cx="4829250" cy="2600365"/>
          </a:xfrm>
          <a:prstGeom prst="rect">
            <a:avLst/>
          </a:prstGeom>
        </p:spPr>
      </p:pic>
      <p:pic>
        <p:nvPicPr>
          <p:cNvPr id="3" name="Optaget lyd">
            <a:hlinkClick r:id="" action="ppaction://media"/>
            <a:extLst>
              <a:ext uri="{FF2B5EF4-FFF2-40B4-BE49-F238E27FC236}">
                <a16:creationId xmlns:a16="http://schemas.microsoft.com/office/drawing/2014/main" id="{7BE0CB3C-E5CB-4C74-8254-CF619F939D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9323" y="5972908"/>
            <a:ext cx="609600" cy="609600"/>
          </a:xfrm>
          <a:prstGeom prst="rect">
            <a:avLst/>
          </a:prstGeom>
        </p:spPr>
      </p:pic>
      <p:pic>
        <p:nvPicPr>
          <p:cNvPr id="4" name="Optaget lyd">
            <a:hlinkClick r:id="" action="ppaction://media"/>
            <a:extLst>
              <a:ext uri="{FF2B5EF4-FFF2-40B4-BE49-F238E27FC236}">
                <a16:creationId xmlns:a16="http://schemas.microsoft.com/office/drawing/2014/main" id="{38083DA9-161A-4885-A906-DDB0EFAFCA5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89323" y="5972908"/>
            <a:ext cx="609600" cy="609600"/>
          </a:xfrm>
          <a:prstGeom prst="rect">
            <a:avLst/>
          </a:prstGeom>
        </p:spPr>
      </p:pic>
    </p:spTree>
    <p:extLst>
      <p:ext uri="{BB962C8B-B14F-4D97-AF65-F5344CB8AC3E}">
        <p14:creationId xmlns:p14="http://schemas.microsoft.com/office/powerpoint/2010/main" val="222172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 presetClass="mediacall" presetSubtype="0" fill="hold" nodeType="withEffect">
                                  <p:stCondLst>
                                    <p:cond delay="0"/>
                                  </p:stCondLst>
                                  <p:childTnLst>
                                    <p:cmd type="call" cmd="playFrom(0.0)">
                                      <p:cBhvr>
                                        <p:cTn id="11" dur="7324"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135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06F88B-2B94-48A1-A7F6-0D4B70518DE9}"/>
              </a:ext>
            </a:extLst>
          </p:cNvPr>
          <p:cNvSpPr>
            <a:spLocks noGrp="1"/>
          </p:cNvSpPr>
          <p:nvPr>
            <p:ph type="title"/>
          </p:nvPr>
        </p:nvSpPr>
        <p:spPr/>
        <p:txBody>
          <a:bodyPr/>
          <a:lstStyle/>
          <a:p>
            <a:r>
              <a:rPr lang="da-DK" dirty="0"/>
              <a:t>Teested ?</a:t>
            </a:r>
          </a:p>
        </p:txBody>
      </p:sp>
      <p:sp>
        <p:nvSpPr>
          <p:cNvPr id="8" name="Pladsholder til indhold 7">
            <a:extLst>
              <a:ext uri="{FF2B5EF4-FFF2-40B4-BE49-F238E27FC236}">
                <a16:creationId xmlns:a16="http://schemas.microsoft.com/office/drawing/2014/main" id="{B17224E7-A37D-40B4-951C-FC9E5D5F3CC1}"/>
              </a:ext>
            </a:extLst>
          </p:cNvPr>
          <p:cNvSpPr>
            <a:spLocks noGrp="1"/>
          </p:cNvSpPr>
          <p:nvPr>
            <p:ph sz="half" idx="1"/>
          </p:nvPr>
        </p:nvSpPr>
        <p:spPr>
          <a:xfrm>
            <a:off x="677334" y="1824602"/>
            <a:ext cx="4184035" cy="1268411"/>
          </a:xfrm>
        </p:spPr>
        <p:txBody>
          <a:bodyPr/>
          <a:lstStyle/>
          <a:p>
            <a:r>
              <a:rPr lang="da-DK" dirty="0"/>
              <a:t>Din bold rammer i førsteslaget et træ efter slaget og kommer tilbage på dit teested. Hvad er korrekt?</a:t>
            </a:r>
          </a:p>
        </p:txBody>
      </p:sp>
      <p:sp>
        <p:nvSpPr>
          <p:cNvPr id="10" name="Pladsholder til indhold 9">
            <a:extLst>
              <a:ext uri="{FF2B5EF4-FFF2-40B4-BE49-F238E27FC236}">
                <a16:creationId xmlns:a16="http://schemas.microsoft.com/office/drawing/2014/main" id="{42D4BEBB-D86D-47BE-A526-49C379151915}"/>
              </a:ext>
            </a:extLst>
          </p:cNvPr>
          <p:cNvSpPr>
            <a:spLocks noGrp="1"/>
          </p:cNvSpPr>
          <p:nvPr>
            <p:ph sz="half" idx="2"/>
          </p:nvPr>
        </p:nvSpPr>
        <p:spPr>
          <a:xfrm>
            <a:off x="5739000" y="1824602"/>
            <a:ext cx="4184034" cy="3880773"/>
          </a:xfrm>
        </p:spPr>
        <p:txBody>
          <a:bodyPr/>
          <a:lstStyle/>
          <a:p>
            <a:r>
              <a:rPr lang="da-DK" dirty="0"/>
              <a:t>Du må samle bolden op og placere den (evt. på en tee) et vilkårligt sted inde for dit teested, du slår herefter dit 2. slag ?</a:t>
            </a:r>
          </a:p>
          <a:p>
            <a:r>
              <a:rPr lang="da-DK" dirty="0"/>
              <a:t>Grænsen er 2 køllelængder bagud fra teesteds markeringen.</a:t>
            </a:r>
          </a:p>
          <a:p>
            <a:endParaRPr lang="da-DK" dirty="0"/>
          </a:p>
        </p:txBody>
      </p:sp>
      <p:sp>
        <p:nvSpPr>
          <p:cNvPr id="12" name="Tekstfelt 11">
            <a:extLst>
              <a:ext uri="{FF2B5EF4-FFF2-40B4-BE49-F238E27FC236}">
                <a16:creationId xmlns:a16="http://schemas.microsoft.com/office/drawing/2014/main" id="{CD7C2458-6131-4090-B053-7B6B1324796D}"/>
              </a:ext>
            </a:extLst>
          </p:cNvPr>
          <p:cNvSpPr txBox="1"/>
          <p:nvPr/>
        </p:nvSpPr>
        <p:spPr>
          <a:xfrm>
            <a:off x="984738" y="3259015"/>
            <a:ext cx="3563816" cy="738664"/>
          </a:xfrm>
          <a:prstGeom prst="rect">
            <a:avLst/>
          </a:prstGeom>
          <a:noFill/>
        </p:spPr>
        <p:txBody>
          <a:bodyPr wrap="square" rtlCol="0">
            <a:spAutoFit/>
          </a:bodyPr>
          <a:lstStyle/>
          <a:p>
            <a:r>
              <a:rPr lang="da-DK" sz="1400" dirty="0"/>
              <a:t>Du må samle bolden op og placere den (evt. på en tee) et vilkårligt sted inde for dit teested, du slår herefter dit 2. slag ?</a:t>
            </a:r>
          </a:p>
        </p:txBody>
      </p:sp>
      <p:sp>
        <p:nvSpPr>
          <p:cNvPr id="13" name="Tekstfelt 12">
            <a:extLst>
              <a:ext uri="{FF2B5EF4-FFF2-40B4-BE49-F238E27FC236}">
                <a16:creationId xmlns:a16="http://schemas.microsoft.com/office/drawing/2014/main" id="{B0C67BC7-A582-4B3B-9B14-051CF54956FD}"/>
              </a:ext>
            </a:extLst>
          </p:cNvPr>
          <p:cNvSpPr txBox="1"/>
          <p:nvPr/>
        </p:nvSpPr>
        <p:spPr>
          <a:xfrm>
            <a:off x="984738" y="4220308"/>
            <a:ext cx="3376247" cy="523220"/>
          </a:xfrm>
          <a:prstGeom prst="rect">
            <a:avLst/>
          </a:prstGeom>
          <a:noFill/>
        </p:spPr>
        <p:txBody>
          <a:bodyPr wrap="square" rtlCol="0">
            <a:spAutoFit/>
          </a:bodyPr>
          <a:lstStyle/>
          <a:p>
            <a:r>
              <a:rPr lang="da-DK" sz="1400" dirty="0"/>
              <a:t>Bolden skal spilles som den ligger, du slår herefter dit 3. slag ?</a:t>
            </a:r>
          </a:p>
        </p:txBody>
      </p:sp>
      <p:sp>
        <p:nvSpPr>
          <p:cNvPr id="14" name="Tekstfelt 13">
            <a:extLst>
              <a:ext uri="{FF2B5EF4-FFF2-40B4-BE49-F238E27FC236}">
                <a16:creationId xmlns:a16="http://schemas.microsoft.com/office/drawing/2014/main" id="{AE404A5C-E870-4891-A93A-702448EE7771}"/>
              </a:ext>
            </a:extLst>
          </p:cNvPr>
          <p:cNvSpPr txBox="1"/>
          <p:nvPr/>
        </p:nvSpPr>
        <p:spPr>
          <a:xfrm>
            <a:off x="984738" y="5075532"/>
            <a:ext cx="3376247" cy="954107"/>
          </a:xfrm>
          <a:prstGeom prst="rect">
            <a:avLst/>
          </a:prstGeom>
          <a:noFill/>
        </p:spPr>
        <p:txBody>
          <a:bodyPr wrap="square" rtlCol="0">
            <a:spAutoFit/>
          </a:bodyPr>
          <a:lstStyle/>
          <a:p>
            <a:r>
              <a:rPr lang="da-DK" sz="1400" dirty="0"/>
              <a:t>Du må samle bolden op og placere den (evt. på en tee) et vilkårligt sted inde for dit teested, du slår herefter dit 3. slag ?</a:t>
            </a:r>
          </a:p>
        </p:txBody>
      </p:sp>
      <p:pic>
        <p:nvPicPr>
          <p:cNvPr id="15" name="Optaget lyd">
            <a:hlinkClick r:id="" action="ppaction://media"/>
            <a:extLst>
              <a:ext uri="{FF2B5EF4-FFF2-40B4-BE49-F238E27FC236}">
                <a16:creationId xmlns:a16="http://schemas.microsoft.com/office/drawing/2014/main" id="{17CEA835-28A1-4DAF-B140-4631BF8B55D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07262" y="5890847"/>
            <a:ext cx="609600" cy="609600"/>
          </a:xfrm>
          <a:prstGeom prst="rect">
            <a:avLst/>
          </a:prstGeom>
        </p:spPr>
      </p:pic>
      <p:pic>
        <p:nvPicPr>
          <p:cNvPr id="17" name="Optaget lyd">
            <a:hlinkClick r:id="" action="ppaction://media"/>
            <a:extLst>
              <a:ext uri="{FF2B5EF4-FFF2-40B4-BE49-F238E27FC236}">
                <a16:creationId xmlns:a16="http://schemas.microsoft.com/office/drawing/2014/main" id="{F17847DD-38CA-4DA7-AD7E-018E292042CA}"/>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207262" y="5890847"/>
            <a:ext cx="609600" cy="609600"/>
          </a:xfrm>
          <a:prstGeom prst="rect">
            <a:avLst/>
          </a:prstGeom>
        </p:spPr>
      </p:pic>
      <p:pic>
        <p:nvPicPr>
          <p:cNvPr id="18" name="Optaget lyd">
            <a:hlinkClick r:id="" action="ppaction://media"/>
            <a:extLst>
              <a:ext uri="{FF2B5EF4-FFF2-40B4-BE49-F238E27FC236}">
                <a16:creationId xmlns:a16="http://schemas.microsoft.com/office/drawing/2014/main" id="{300BE32E-965E-49F0-A9FD-EE035DC33435}"/>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1207262" y="5890847"/>
            <a:ext cx="609600" cy="609600"/>
          </a:xfrm>
          <a:prstGeom prst="rect">
            <a:avLst/>
          </a:prstGeom>
        </p:spPr>
      </p:pic>
      <p:pic>
        <p:nvPicPr>
          <p:cNvPr id="19" name="Optaget lyd">
            <a:hlinkClick r:id="" action="ppaction://media"/>
            <a:extLst>
              <a:ext uri="{FF2B5EF4-FFF2-40B4-BE49-F238E27FC236}">
                <a16:creationId xmlns:a16="http://schemas.microsoft.com/office/drawing/2014/main" id="{2324808C-7261-4A43-8477-B7B1CC53D475}"/>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1207262" y="5890847"/>
            <a:ext cx="609600" cy="609600"/>
          </a:xfrm>
          <a:prstGeom prst="rect">
            <a:avLst/>
          </a:prstGeom>
        </p:spPr>
      </p:pic>
      <p:pic>
        <p:nvPicPr>
          <p:cNvPr id="20" name="Optaget lyd">
            <a:hlinkClick r:id="" action="ppaction://media"/>
            <a:extLst>
              <a:ext uri="{FF2B5EF4-FFF2-40B4-BE49-F238E27FC236}">
                <a16:creationId xmlns:a16="http://schemas.microsoft.com/office/drawing/2014/main" id="{22DBE7CB-B74D-4D27-8322-B226A3AB4A07}"/>
              </a:ext>
            </a:extLst>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1207262" y="5890847"/>
            <a:ext cx="609600" cy="609600"/>
          </a:xfrm>
          <a:prstGeom prst="rect">
            <a:avLst/>
          </a:prstGeom>
        </p:spPr>
      </p:pic>
      <p:pic>
        <p:nvPicPr>
          <p:cNvPr id="21" name="Billede 20">
            <a:extLst>
              <a:ext uri="{FF2B5EF4-FFF2-40B4-BE49-F238E27FC236}">
                <a16:creationId xmlns:a16="http://schemas.microsoft.com/office/drawing/2014/main" id="{183656B0-D61F-4928-B4B6-F21E44BE4DC2}"/>
              </a:ext>
            </a:extLst>
          </p:cNvPr>
          <p:cNvPicPr>
            <a:picLocks noChangeAspect="1"/>
          </p:cNvPicPr>
          <p:nvPr/>
        </p:nvPicPr>
        <p:blipFill>
          <a:blip r:embed="rId13"/>
          <a:stretch>
            <a:fillRect/>
          </a:stretch>
        </p:blipFill>
        <p:spPr>
          <a:xfrm>
            <a:off x="5739000" y="3764988"/>
            <a:ext cx="4335886" cy="2812467"/>
          </a:xfrm>
          <a:prstGeom prst="rect">
            <a:avLst/>
          </a:prstGeom>
        </p:spPr>
      </p:pic>
    </p:spTree>
    <p:extLst>
      <p:ext uri="{BB962C8B-B14F-4D97-AF65-F5344CB8AC3E}">
        <p14:creationId xmlns:p14="http://schemas.microsoft.com/office/powerpoint/2010/main" val="105923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4081" fill="hold"/>
                                        <p:tgtEl>
                                          <p:spTgt spid="15"/>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10969" fill="hold"/>
                                        <p:tgtEl>
                                          <p:spTgt spid="17"/>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6790" fill="hold"/>
                                        <p:tgtEl>
                                          <p:spTgt spid="18"/>
                                        </p:tgtEl>
                                      </p:cBhvr>
                                    </p:cmd>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1" presetClass="mediacall" presetSubtype="0" fill="hold" nodeType="withEffect">
                                  <p:stCondLst>
                                    <p:cond delay="0"/>
                                  </p:stCondLst>
                                  <p:childTnLst>
                                    <p:cmd type="call" cmd="playFrom(0.0)">
                                      <p:cBhvr>
                                        <p:cTn id="38" dur="11991" fill="hold"/>
                                        <p:tgtEl>
                                          <p:spTgt spid="19"/>
                                        </p:tgtEl>
                                      </p:cBhvr>
                                    </p:cmd>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fade">
                                      <p:cBhvr>
                                        <p:cTn id="43" dur="1000"/>
                                        <p:tgtEl>
                                          <p:spTgt spid="10">
                                            <p:txEl>
                                              <p:pRg st="0" end="0"/>
                                            </p:txEl>
                                          </p:spTgt>
                                        </p:tgtEl>
                                      </p:cBhvr>
                                    </p:animEffect>
                                    <p:anim calcmode="lin" valueType="num">
                                      <p:cBhvr>
                                        <p:cTn id="4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xEl>
                                              <p:pRg st="1" end="1"/>
                                            </p:txEl>
                                          </p:spTgt>
                                        </p:tgtEl>
                                        <p:attrNameLst>
                                          <p:attrName>style.visibility</p:attrName>
                                        </p:attrNameLst>
                                      </p:cBhvr>
                                      <p:to>
                                        <p:strVal val="visible"/>
                                      </p:to>
                                    </p:set>
                                    <p:animEffect transition="in" filter="fade">
                                      <p:cBhvr>
                                        <p:cTn id="48" dur="1000"/>
                                        <p:tgtEl>
                                          <p:spTgt spid="10">
                                            <p:txEl>
                                              <p:pRg st="1" end="1"/>
                                            </p:txEl>
                                          </p:spTgt>
                                        </p:tgtEl>
                                      </p:cBhvr>
                                    </p:animEffect>
                                    <p:anim calcmode="lin" valueType="num">
                                      <p:cBhvr>
                                        <p:cTn id="4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51" presetID="1" presetClass="mediacall" presetSubtype="0" fill="hold" nodeType="withEffect">
                                  <p:stCondLst>
                                    <p:cond delay="0"/>
                                  </p:stCondLst>
                                  <p:childTnLst>
                                    <p:cmd type="call" cmd="playFrom(0.0)">
                                      <p:cBhvr>
                                        <p:cTn id="52" dur="14499" fill="hold"/>
                                        <p:tgtEl>
                                          <p:spTgt spid="20"/>
                                        </p:tgtEl>
                                      </p:cBhvr>
                                    </p:cmd>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15"/>
                </p:tgtEl>
              </p:cMediaNode>
            </p:audio>
            <p:audio>
              <p:cMediaNode vol="80000">
                <p:cTn id="59" fill="hold" display="0">
                  <p:stCondLst>
                    <p:cond delay="indefinite"/>
                  </p:stCondLst>
                  <p:endCondLst>
                    <p:cond evt="onStopAudio" delay="0">
                      <p:tgtEl>
                        <p:sldTgt/>
                      </p:tgtEl>
                    </p:cond>
                  </p:endCondLst>
                </p:cTn>
                <p:tgtEl>
                  <p:spTgt spid="17"/>
                </p:tgtEl>
              </p:cMediaNode>
            </p:audio>
            <p:audio>
              <p:cMediaNode vol="80000">
                <p:cTn id="60" fill="hold" display="0">
                  <p:stCondLst>
                    <p:cond delay="indefinite"/>
                  </p:stCondLst>
                  <p:endCondLst>
                    <p:cond evt="onStopAudio" delay="0">
                      <p:tgtEl>
                        <p:sldTgt/>
                      </p:tgtEl>
                    </p:cond>
                  </p:endCondLst>
                </p:cTn>
                <p:tgtEl>
                  <p:spTgt spid="18"/>
                </p:tgtEl>
              </p:cMediaNode>
            </p:audio>
            <p:audio>
              <p:cMediaNode vol="80000">
                <p:cTn id="61" fill="hold" display="0">
                  <p:stCondLst>
                    <p:cond delay="indefinite"/>
                  </p:stCondLst>
                  <p:endCondLst>
                    <p:cond evt="onStopAudio" delay="0">
                      <p:tgtEl>
                        <p:sldTgt/>
                      </p:tgtEl>
                    </p:cond>
                  </p:endCondLst>
                </p:cTn>
                <p:tgtEl>
                  <p:spTgt spid="19"/>
                </p:tgtEl>
              </p:cMediaNode>
            </p:audio>
            <p:audio>
              <p:cMediaNode vol="80000">
                <p:cTn id="62" fill="hold" display="0">
                  <p:stCondLst>
                    <p:cond delay="indefinite"/>
                  </p:stCondLst>
                  <p:endCondLst>
                    <p:cond evt="onStopAudio" delay="0">
                      <p:tgtEl>
                        <p:sldTgt/>
                      </p:tgtEl>
                    </p:cond>
                  </p:endCondLst>
                </p:cTn>
                <p:tgtEl>
                  <p:spTgt spid="20"/>
                </p:tgtEl>
              </p:cMediaNode>
            </p:audio>
          </p:childTnLst>
        </p:cTn>
      </p:par>
    </p:tnLst>
    <p:bldLst>
      <p:bldP spid="8" grpId="0" build="p"/>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6F8DB-2854-4F6A-BCD0-A43EA0DE80BF}"/>
              </a:ext>
            </a:extLst>
          </p:cNvPr>
          <p:cNvSpPr>
            <a:spLocks noGrp="1"/>
          </p:cNvSpPr>
          <p:nvPr>
            <p:ph type="title"/>
          </p:nvPr>
        </p:nvSpPr>
        <p:spPr/>
        <p:txBody>
          <a:bodyPr/>
          <a:lstStyle/>
          <a:p>
            <a:r>
              <a:rPr lang="da-DK" dirty="0"/>
              <a:t>Reparation ?</a:t>
            </a:r>
          </a:p>
        </p:txBody>
      </p:sp>
      <p:pic>
        <p:nvPicPr>
          <p:cNvPr id="5" name="Pladsholder til indhold 4">
            <a:extLst>
              <a:ext uri="{FF2B5EF4-FFF2-40B4-BE49-F238E27FC236}">
                <a16:creationId xmlns:a16="http://schemas.microsoft.com/office/drawing/2014/main" id="{1CB619C8-CADF-44C0-94F9-C8007E9E19E9}"/>
              </a:ext>
            </a:extLst>
          </p:cNvPr>
          <p:cNvPicPr>
            <a:picLocks noGrp="1" noChangeAspect="1"/>
          </p:cNvPicPr>
          <p:nvPr>
            <p:ph sz="half" idx="1"/>
          </p:nvPr>
        </p:nvPicPr>
        <p:blipFill>
          <a:blip r:embed="rId6"/>
          <a:stretch>
            <a:fillRect/>
          </a:stretch>
        </p:blipFill>
        <p:spPr>
          <a:xfrm>
            <a:off x="1025557" y="3358356"/>
            <a:ext cx="3524250" cy="742950"/>
          </a:xfrm>
          <a:prstGeom prst="rect">
            <a:avLst/>
          </a:prstGeom>
        </p:spPr>
      </p:pic>
      <p:pic>
        <p:nvPicPr>
          <p:cNvPr id="6" name="Pladsholder til indhold 5">
            <a:extLst>
              <a:ext uri="{FF2B5EF4-FFF2-40B4-BE49-F238E27FC236}">
                <a16:creationId xmlns:a16="http://schemas.microsoft.com/office/drawing/2014/main" id="{27336266-BDE9-4583-A408-F192D99A9952}"/>
              </a:ext>
            </a:extLst>
          </p:cNvPr>
          <p:cNvPicPr>
            <a:picLocks noGrp="1" noChangeAspect="1"/>
          </p:cNvPicPr>
          <p:nvPr>
            <p:ph sz="half" idx="2"/>
          </p:nvPr>
        </p:nvPicPr>
        <p:blipFill>
          <a:blip r:embed="rId7"/>
          <a:stretch>
            <a:fillRect/>
          </a:stretch>
        </p:blipFill>
        <p:spPr>
          <a:xfrm>
            <a:off x="5253161" y="2160588"/>
            <a:ext cx="3857378" cy="3881437"/>
          </a:xfrm>
          <a:prstGeom prst="rect">
            <a:avLst/>
          </a:prstGeom>
        </p:spPr>
      </p:pic>
      <p:pic>
        <p:nvPicPr>
          <p:cNvPr id="3" name="Optaget lyd">
            <a:hlinkClick r:id="" action="ppaction://media"/>
            <a:extLst>
              <a:ext uri="{FF2B5EF4-FFF2-40B4-BE49-F238E27FC236}">
                <a16:creationId xmlns:a16="http://schemas.microsoft.com/office/drawing/2014/main" id="{8772DDF1-329A-4A19-898D-BCB9F08C6D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30708" y="6042025"/>
            <a:ext cx="609600" cy="609600"/>
          </a:xfrm>
          <a:prstGeom prst="rect">
            <a:avLst/>
          </a:prstGeom>
        </p:spPr>
      </p:pic>
      <p:pic>
        <p:nvPicPr>
          <p:cNvPr id="4" name="Optaget lyd">
            <a:hlinkClick r:id="" action="ppaction://media"/>
            <a:extLst>
              <a:ext uri="{FF2B5EF4-FFF2-40B4-BE49-F238E27FC236}">
                <a16:creationId xmlns:a16="http://schemas.microsoft.com/office/drawing/2014/main" id="{4146C266-7DE7-4EAD-AC55-3EF8BAFBAD7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30708" y="6042025"/>
            <a:ext cx="609600" cy="609600"/>
          </a:xfrm>
          <a:prstGeom prst="rect">
            <a:avLst/>
          </a:prstGeom>
        </p:spPr>
      </p:pic>
    </p:spTree>
    <p:extLst>
      <p:ext uri="{BB962C8B-B14F-4D97-AF65-F5344CB8AC3E}">
        <p14:creationId xmlns:p14="http://schemas.microsoft.com/office/powerpoint/2010/main" val="32116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 presetClass="mediacall" presetSubtype="0" fill="hold" nodeType="withEffect">
                                  <p:stCondLst>
                                    <p:cond delay="0"/>
                                  </p:stCondLst>
                                  <p:childTnLst>
                                    <p:cmd type="call" cmd="playFrom(0.0)">
                                      <p:cBhvr>
                                        <p:cTn id="11" dur="6790"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194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42E46B-1BD2-4FBA-AF0F-29824D503C9C}"/>
              </a:ext>
            </a:extLst>
          </p:cNvPr>
          <p:cNvSpPr>
            <a:spLocks noGrp="1"/>
          </p:cNvSpPr>
          <p:nvPr>
            <p:ph type="title"/>
          </p:nvPr>
        </p:nvSpPr>
        <p:spPr/>
        <p:txBody>
          <a:bodyPr/>
          <a:lstStyle/>
          <a:p>
            <a:r>
              <a:rPr lang="da-DK" dirty="0"/>
              <a:t>Straf udgår ?</a:t>
            </a:r>
          </a:p>
        </p:txBody>
      </p:sp>
      <p:pic>
        <p:nvPicPr>
          <p:cNvPr id="5" name="Pladsholder til indhold 4">
            <a:extLst>
              <a:ext uri="{FF2B5EF4-FFF2-40B4-BE49-F238E27FC236}">
                <a16:creationId xmlns:a16="http://schemas.microsoft.com/office/drawing/2014/main" id="{65550A0A-AF94-41ED-B32A-22B745CE34E7}"/>
              </a:ext>
            </a:extLst>
          </p:cNvPr>
          <p:cNvPicPr>
            <a:picLocks noGrp="1" noChangeAspect="1"/>
          </p:cNvPicPr>
          <p:nvPr>
            <p:ph sz="half" idx="1"/>
          </p:nvPr>
        </p:nvPicPr>
        <p:blipFill>
          <a:blip r:embed="rId6"/>
          <a:stretch>
            <a:fillRect/>
          </a:stretch>
        </p:blipFill>
        <p:spPr>
          <a:xfrm>
            <a:off x="620752" y="3256539"/>
            <a:ext cx="4183062" cy="1013517"/>
          </a:xfrm>
          <a:prstGeom prst="rect">
            <a:avLst/>
          </a:prstGeom>
        </p:spPr>
      </p:pic>
      <p:pic>
        <p:nvPicPr>
          <p:cNvPr id="6" name="Pladsholder til indhold 5">
            <a:extLst>
              <a:ext uri="{FF2B5EF4-FFF2-40B4-BE49-F238E27FC236}">
                <a16:creationId xmlns:a16="http://schemas.microsoft.com/office/drawing/2014/main" id="{89829BA9-75C1-4ED7-9CBE-3AD910B41FA9}"/>
              </a:ext>
            </a:extLst>
          </p:cNvPr>
          <p:cNvPicPr>
            <a:picLocks noGrp="1" noChangeAspect="1"/>
          </p:cNvPicPr>
          <p:nvPr>
            <p:ph sz="half" idx="2"/>
          </p:nvPr>
        </p:nvPicPr>
        <p:blipFill>
          <a:blip r:embed="rId7"/>
          <a:stretch>
            <a:fillRect/>
          </a:stretch>
        </p:blipFill>
        <p:spPr>
          <a:xfrm>
            <a:off x="4747231" y="1930400"/>
            <a:ext cx="4526771" cy="3665796"/>
          </a:xfrm>
          <a:prstGeom prst="rect">
            <a:avLst/>
          </a:prstGeom>
        </p:spPr>
      </p:pic>
      <p:pic>
        <p:nvPicPr>
          <p:cNvPr id="3" name="Optaget lyd">
            <a:hlinkClick r:id="" action="ppaction://media"/>
            <a:extLst>
              <a:ext uri="{FF2B5EF4-FFF2-40B4-BE49-F238E27FC236}">
                <a16:creationId xmlns:a16="http://schemas.microsoft.com/office/drawing/2014/main" id="{4A1D1F70-AAF3-4DB0-AFF9-FCB52C63F6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24492" y="6054969"/>
            <a:ext cx="609600" cy="609600"/>
          </a:xfrm>
          <a:prstGeom prst="rect">
            <a:avLst/>
          </a:prstGeom>
        </p:spPr>
      </p:pic>
      <p:pic>
        <p:nvPicPr>
          <p:cNvPr id="4" name="Optaget lyd">
            <a:hlinkClick r:id="" action="ppaction://media"/>
            <a:extLst>
              <a:ext uri="{FF2B5EF4-FFF2-40B4-BE49-F238E27FC236}">
                <a16:creationId xmlns:a16="http://schemas.microsoft.com/office/drawing/2014/main" id="{A368F848-9E4A-40F9-8724-19B43629413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24492" y="6054969"/>
            <a:ext cx="609600" cy="609600"/>
          </a:xfrm>
          <a:prstGeom prst="rect">
            <a:avLst/>
          </a:prstGeom>
        </p:spPr>
      </p:pic>
    </p:spTree>
    <p:extLst>
      <p:ext uri="{BB962C8B-B14F-4D97-AF65-F5344CB8AC3E}">
        <p14:creationId xmlns:p14="http://schemas.microsoft.com/office/powerpoint/2010/main" val="222237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 presetClass="mediacall" presetSubtype="0" fill="hold" nodeType="withEffect">
                                  <p:stCondLst>
                                    <p:cond delay="0"/>
                                  </p:stCondLst>
                                  <p:childTnLst>
                                    <p:cmd type="call" cmd="playFrom(0.0)">
                                      <p:cBhvr>
                                        <p:cTn id="11" dur="7719"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32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A273B3-F8CA-4C48-8994-4C05FEBBB400}"/>
              </a:ext>
            </a:extLst>
          </p:cNvPr>
          <p:cNvSpPr>
            <a:spLocks noGrp="1"/>
          </p:cNvSpPr>
          <p:nvPr>
            <p:ph type="title"/>
          </p:nvPr>
        </p:nvSpPr>
        <p:spPr/>
        <p:txBody>
          <a:bodyPr/>
          <a:lstStyle/>
          <a:p>
            <a:r>
              <a:rPr lang="da-DK" dirty="0"/>
              <a:t>Naturgenstande</a:t>
            </a:r>
          </a:p>
        </p:txBody>
      </p:sp>
      <p:pic>
        <p:nvPicPr>
          <p:cNvPr id="5" name="Pladsholder til indhold 4">
            <a:extLst>
              <a:ext uri="{FF2B5EF4-FFF2-40B4-BE49-F238E27FC236}">
                <a16:creationId xmlns:a16="http://schemas.microsoft.com/office/drawing/2014/main" id="{B1BD8B52-2F85-4991-A028-30CC504F21DC}"/>
              </a:ext>
            </a:extLst>
          </p:cNvPr>
          <p:cNvPicPr>
            <a:picLocks noGrp="1" noChangeAspect="1"/>
          </p:cNvPicPr>
          <p:nvPr>
            <p:ph sz="half" idx="1"/>
          </p:nvPr>
        </p:nvPicPr>
        <p:blipFill>
          <a:blip r:embed="rId6"/>
          <a:stretch>
            <a:fillRect/>
          </a:stretch>
        </p:blipFill>
        <p:spPr>
          <a:xfrm>
            <a:off x="715480" y="1930059"/>
            <a:ext cx="4384643" cy="4111966"/>
          </a:xfrm>
          <a:prstGeom prst="rect">
            <a:avLst/>
          </a:prstGeom>
        </p:spPr>
      </p:pic>
      <p:pic>
        <p:nvPicPr>
          <p:cNvPr id="6" name="Pladsholder til indhold 5">
            <a:extLst>
              <a:ext uri="{FF2B5EF4-FFF2-40B4-BE49-F238E27FC236}">
                <a16:creationId xmlns:a16="http://schemas.microsoft.com/office/drawing/2014/main" id="{7DA7AFA0-3B16-499E-B421-E1D9BD50F83F}"/>
              </a:ext>
            </a:extLst>
          </p:cNvPr>
          <p:cNvPicPr>
            <a:picLocks noGrp="1" noChangeAspect="1"/>
          </p:cNvPicPr>
          <p:nvPr>
            <p:ph sz="half" idx="2"/>
          </p:nvPr>
        </p:nvPicPr>
        <p:blipFill>
          <a:blip r:embed="rId7"/>
          <a:stretch>
            <a:fillRect/>
          </a:stretch>
        </p:blipFill>
        <p:spPr>
          <a:xfrm>
            <a:off x="5100123" y="2160588"/>
            <a:ext cx="4163453" cy="3881437"/>
          </a:xfrm>
          <a:prstGeom prst="rect">
            <a:avLst/>
          </a:prstGeom>
        </p:spPr>
      </p:pic>
      <p:pic>
        <p:nvPicPr>
          <p:cNvPr id="3" name="1">
            <a:hlinkClick r:id="" action="ppaction://media"/>
            <a:extLst>
              <a:ext uri="{FF2B5EF4-FFF2-40B4-BE49-F238E27FC236}">
                <a16:creationId xmlns:a16="http://schemas.microsoft.com/office/drawing/2014/main" id="{EEBDBF1B-7164-4C91-91D0-40DE9F1E9B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82400" y="6248400"/>
            <a:ext cx="609600" cy="609600"/>
          </a:xfrm>
          <a:prstGeom prst="rect">
            <a:avLst/>
          </a:prstGeom>
        </p:spPr>
      </p:pic>
      <p:pic>
        <p:nvPicPr>
          <p:cNvPr id="4" name="2">
            <a:hlinkClick r:id="" action="ppaction://media"/>
            <a:extLst>
              <a:ext uri="{FF2B5EF4-FFF2-40B4-BE49-F238E27FC236}">
                <a16:creationId xmlns:a16="http://schemas.microsoft.com/office/drawing/2014/main" id="{C67200F0-F817-49BE-9B14-E79DCC27534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65610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1" presetClass="mediacall" presetSubtype="0" fill="hold" nodeType="withEffect">
                                  <p:stCondLst>
                                    <p:cond delay="0"/>
                                  </p:stCondLst>
                                  <p:childTnLst>
                                    <p:cmd type="call" cmd="playFrom(0.0)">
                                      <p:cBhvr>
                                        <p:cTn id="22" dur="10110" fill="hold"/>
                                        <p:tgtEl>
                                          <p:spTgt spid="3"/>
                                        </p:tgtEl>
                                      </p:cBhvr>
                                    </p:cmd>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80">
                                          <p:stCondLst>
                                            <p:cond delay="0"/>
                                          </p:stCondLst>
                                        </p:cTn>
                                        <p:tgtEl>
                                          <p:spTgt spid="6"/>
                                        </p:tgtEl>
                                      </p:cBhvr>
                                    </p:animEffect>
                                    <p:anim calcmode="lin" valueType="num">
                                      <p:cBhvr>
                                        <p:cTn id="2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3" dur="26">
                                          <p:stCondLst>
                                            <p:cond delay="650"/>
                                          </p:stCondLst>
                                        </p:cTn>
                                        <p:tgtEl>
                                          <p:spTgt spid="6"/>
                                        </p:tgtEl>
                                      </p:cBhvr>
                                      <p:to x="100000" y="60000"/>
                                    </p:animScale>
                                    <p:animScale>
                                      <p:cBhvr>
                                        <p:cTn id="34" dur="166" decel="50000">
                                          <p:stCondLst>
                                            <p:cond delay="676"/>
                                          </p:stCondLst>
                                        </p:cTn>
                                        <p:tgtEl>
                                          <p:spTgt spid="6"/>
                                        </p:tgtEl>
                                      </p:cBhvr>
                                      <p:to x="100000" y="100000"/>
                                    </p:animScale>
                                    <p:animScale>
                                      <p:cBhvr>
                                        <p:cTn id="35" dur="26">
                                          <p:stCondLst>
                                            <p:cond delay="1312"/>
                                          </p:stCondLst>
                                        </p:cTn>
                                        <p:tgtEl>
                                          <p:spTgt spid="6"/>
                                        </p:tgtEl>
                                      </p:cBhvr>
                                      <p:to x="100000" y="80000"/>
                                    </p:animScale>
                                    <p:animScale>
                                      <p:cBhvr>
                                        <p:cTn id="36" dur="166" decel="50000">
                                          <p:stCondLst>
                                            <p:cond delay="1338"/>
                                          </p:stCondLst>
                                        </p:cTn>
                                        <p:tgtEl>
                                          <p:spTgt spid="6"/>
                                        </p:tgtEl>
                                      </p:cBhvr>
                                      <p:to x="100000" y="100000"/>
                                    </p:animScale>
                                    <p:animScale>
                                      <p:cBhvr>
                                        <p:cTn id="37" dur="26">
                                          <p:stCondLst>
                                            <p:cond delay="1642"/>
                                          </p:stCondLst>
                                        </p:cTn>
                                        <p:tgtEl>
                                          <p:spTgt spid="6"/>
                                        </p:tgtEl>
                                      </p:cBhvr>
                                      <p:to x="100000" y="90000"/>
                                    </p:animScale>
                                    <p:animScale>
                                      <p:cBhvr>
                                        <p:cTn id="38" dur="166" decel="50000">
                                          <p:stCondLst>
                                            <p:cond delay="1668"/>
                                          </p:stCondLst>
                                        </p:cTn>
                                        <p:tgtEl>
                                          <p:spTgt spid="6"/>
                                        </p:tgtEl>
                                      </p:cBhvr>
                                      <p:to x="100000" y="100000"/>
                                    </p:animScale>
                                    <p:animScale>
                                      <p:cBhvr>
                                        <p:cTn id="39" dur="26">
                                          <p:stCondLst>
                                            <p:cond delay="1808"/>
                                          </p:stCondLst>
                                        </p:cTn>
                                        <p:tgtEl>
                                          <p:spTgt spid="6"/>
                                        </p:tgtEl>
                                      </p:cBhvr>
                                      <p:to x="100000" y="95000"/>
                                    </p:animScale>
                                    <p:animScale>
                                      <p:cBhvr>
                                        <p:cTn id="40" dur="166" decel="50000">
                                          <p:stCondLst>
                                            <p:cond delay="1834"/>
                                          </p:stCondLst>
                                        </p:cTn>
                                        <p:tgtEl>
                                          <p:spTgt spid="6"/>
                                        </p:tgtEl>
                                      </p:cBhvr>
                                      <p:to x="100000" y="100000"/>
                                    </p:animScale>
                                  </p:childTnLst>
                                </p:cTn>
                              </p:par>
                              <p:par>
                                <p:cTn id="41" presetID="1" presetClass="mediacall" presetSubtype="0" fill="hold" nodeType="withEffect">
                                  <p:stCondLst>
                                    <p:cond delay="0"/>
                                  </p:stCondLst>
                                  <p:childTnLst>
                                    <p:cmd type="call" cmd="playFrom(0.0)">
                                      <p:cBhvr>
                                        <p:cTn id="42" dur="158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audio>
              <p:cMediaNode vol="80000">
                <p:cTn id="44"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C55A72-24FE-400C-B5DF-7B48869A6FF5}"/>
              </a:ext>
            </a:extLst>
          </p:cNvPr>
          <p:cNvSpPr>
            <a:spLocks noGrp="1"/>
          </p:cNvSpPr>
          <p:nvPr>
            <p:ph type="ctrTitle"/>
          </p:nvPr>
        </p:nvSpPr>
        <p:spPr/>
        <p:txBody>
          <a:bodyPr/>
          <a:lstStyle/>
          <a:p>
            <a:pPr algn="ctr"/>
            <a:r>
              <a:rPr lang="da-DK" dirty="0"/>
              <a:t>Slut </a:t>
            </a:r>
            <a:r>
              <a:rPr lang="da-DK" dirty="0">
                <a:sym typeface="Wingdings" panose="05000000000000000000" pitchFamily="2" charset="2"/>
              </a:rPr>
              <a:t></a:t>
            </a:r>
            <a:endParaRPr lang="da-DK" dirty="0"/>
          </a:p>
        </p:txBody>
      </p:sp>
      <p:sp>
        <p:nvSpPr>
          <p:cNvPr id="3" name="Undertitel 2">
            <a:extLst>
              <a:ext uri="{FF2B5EF4-FFF2-40B4-BE49-F238E27FC236}">
                <a16:creationId xmlns:a16="http://schemas.microsoft.com/office/drawing/2014/main" id="{87FC4BCC-A5B0-4284-9541-A38D25AF8D15}"/>
              </a:ext>
            </a:extLst>
          </p:cNvPr>
          <p:cNvSpPr>
            <a:spLocks noGrp="1"/>
          </p:cNvSpPr>
          <p:nvPr>
            <p:ph type="subTitle" idx="1"/>
          </p:nvPr>
        </p:nvSpPr>
        <p:spPr/>
        <p:txBody>
          <a:bodyPr/>
          <a:lstStyle/>
          <a:p>
            <a:endParaRPr lang="da-DK"/>
          </a:p>
        </p:txBody>
      </p:sp>
      <p:pic>
        <p:nvPicPr>
          <p:cNvPr id="4" name="Optaget lyd">
            <a:hlinkClick r:id="" action="ppaction://media"/>
            <a:extLst>
              <a:ext uri="{FF2B5EF4-FFF2-40B4-BE49-F238E27FC236}">
                <a16:creationId xmlns:a16="http://schemas.microsoft.com/office/drawing/2014/main" id="{84D491FE-C71E-4C8D-8C4A-C925AE4B85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30707" y="5996354"/>
            <a:ext cx="609600" cy="609600"/>
          </a:xfrm>
          <a:prstGeom prst="rect">
            <a:avLst/>
          </a:prstGeom>
        </p:spPr>
      </p:pic>
    </p:spTree>
    <p:extLst>
      <p:ext uri="{BB962C8B-B14F-4D97-AF65-F5344CB8AC3E}">
        <p14:creationId xmlns:p14="http://schemas.microsoft.com/office/powerpoint/2010/main" val="16165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7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51B38-19E4-4599-AAD6-0B5744E19386}"/>
              </a:ext>
            </a:extLst>
          </p:cNvPr>
          <p:cNvSpPr>
            <a:spLocks noGrp="1"/>
          </p:cNvSpPr>
          <p:nvPr>
            <p:ph type="title"/>
          </p:nvPr>
        </p:nvSpPr>
        <p:spPr/>
        <p:txBody>
          <a:bodyPr/>
          <a:lstStyle/>
          <a:p>
            <a:r>
              <a:rPr lang="da-DK" dirty="0"/>
              <a:t>Bold / Naturgenstand ?</a:t>
            </a:r>
          </a:p>
        </p:txBody>
      </p:sp>
      <p:pic>
        <p:nvPicPr>
          <p:cNvPr id="5" name="Pladsholder til indhold 4">
            <a:extLst>
              <a:ext uri="{FF2B5EF4-FFF2-40B4-BE49-F238E27FC236}">
                <a16:creationId xmlns:a16="http://schemas.microsoft.com/office/drawing/2014/main" id="{C76A7A0C-990E-4974-966A-547CC119EDAD}"/>
              </a:ext>
            </a:extLst>
          </p:cNvPr>
          <p:cNvPicPr>
            <a:picLocks noGrp="1" noChangeAspect="1"/>
          </p:cNvPicPr>
          <p:nvPr>
            <p:ph sz="half" idx="1"/>
          </p:nvPr>
        </p:nvPicPr>
        <p:blipFill>
          <a:blip r:embed="rId6"/>
          <a:stretch>
            <a:fillRect/>
          </a:stretch>
        </p:blipFill>
        <p:spPr>
          <a:xfrm>
            <a:off x="865033" y="2519362"/>
            <a:ext cx="3886200" cy="1819275"/>
          </a:xfrm>
          <a:prstGeom prst="rect">
            <a:avLst/>
          </a:prstGeom>
        </p:spPr>
      </p:pic>
      <p:pic>
        <p:nvPicPr>
          <p:cNvPr id="6" name="Pladsholder til indhold 5">
            <a:extLst>
              <a:ext uri="{FF2B5EF4-FFF2-40B4-BE49-F238E27FC236}">
                <a16:creationId xmlns:a16="http://schemas.microsoft.com/office/drawing/2014/main" id="{B5017C62-0EFE-425E-A372-009E61D0D482}"/>
              </a:ext>
            </a:extLst>
          </p:cNvPr>
          <p:cNvPicPr>
            <a:picLocks noGrp="1" noChangeAspect="1"/>
          </p:cNvPicPr>
          <p:nvPr>
            <p:ph sz="half" idx="2"/>
          </p:nvPr>
        </p:nvPicPr>
        <p:blipFill>
          <a:blip r:embed="rId7"/>
          <a:stretch>
            <a:fillRect/>
          </a:stretch>
        </p:blipFill>
        <p:spPr>
          <a:xfrm>
            <a:off x="5451628" y="2734056"/>
            <a:ext cx="4012116" cy="2041720"/>
          </a:xfrm>
          <a:prstGeom prst="rect">
            <a:avLst/>
          </a:prstGeom>
        </p:spPr>
      </p:pic>
      <p:pic>
        <p:nvPicPr>
          <p:cNvPr id="3" name="Optaget lyd">
            <a:hlinkClick r:id="" action="ppaction://media"/>
            <a:extLst>
              <a:ext uri="{FF2B5EF4-FFF2-40B4-BE49-F238E27FC236}">
                <a16:creationId xmlns:a16="http://schemas.microsoft.com/office/drawing/2014/main" id="{AA90B1C3-354C-48CC-928E-168F586711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9661" y="6113585"/>
            <a:ext cx="609600" cy="609600"/>
          </a:xfrm>
          <a:prstGeom prst="rect">
            <a:avLst/>
          </a:prstGeom>
        </p:spPr>
      </p:pic>
      <p:pic>
        <p:nvPicPr>
          <p:cNvPr id="4" name="2">
            <a:hlinkClick r:id="" action="ppaction://media"/>
            <a:extLst>
              <a:ext uri="{FF2B5EF4-FFF2-40B4-BE49-F238E27FC236}">
                <a16:creationId xmlns:a16="http://schemas.microsoft.com/office/drawing/2014/main" id="{81E2873E-819E-4953-95DE-6D7D8F1398D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59661" y="6142892"/>
            <a:ext cx="609600" cy="609600"/>
          </a:xfrm>
          <a:prstGeom prst="rect">
            <a:avLst/>
          </a:prstGeom>
        </p:spPr>
      </p:pic>
    </p:spTree>
    <p:extLst>
      <p:ext uri="{BB962C8B-B14F-4D97-AF65-F5344CB8AC3E}">
        <p14:creationId xmlns:p14="http://schemas.microsoft.com/office/powerpoint/2010/main" val="174621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1" presetClass="mediacall" presetSubtype="0" fill="hold" nodeType="withEffect">
                                  <p:stCondLst>
                                    <p:cond delay="0"/>
                                  </p:stCondLst>
                                  <p:childTnLst>
                                    <p:cmd type="call" cmd="playFrom(0.0)">
                                      <p:cBhvr>
                                        <p:cTn id="22" dur="9460" fill="hold"/>
                                        <p:tgtEl>
                                          <p:spTgt spid="3"/>
                                        </p:tgtEl>
                                      </p:cBhvr>
                                    </p:cmd>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80">
                                          <p:stCondLst>
                                            <p:cond delay="0"/>
                                          </p:stCondLst>
                                        </p:cTn>
                                        <p:tgtEl>
                                          <p:spTgt spid="6"/>
                                        </p:tgtEl>
                                      </p:cBhvr>
                                    </p:animEffect>
                                    <p:anim calcmode="lin" valueType="num">
                                      <p:cBhvr>
                                        <p:cTn id="2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3" dur="26">
                                          <p:stCondLst>
                                            <p:cond delay="650"/>
                                          </p:stCondLst>
                                        </p:cTn>
                                        <p:tgtEl>
                                          <p:spTgt spid="6"/>
                                        </p:tgtEl>
                                      </p:cBhvr>
                                      <p:to x="100000" y="60000"/>
                                    </p:animScale>
                                    <p:animScale>
                                      <p:cBhvr>
                                        <p:cTn id="34" dur="166" decel="50000">
                                          <p:stCondLst>
                                            <p:cond delay="676"/>
                                          </p:stCondLst>
                                        </p:cTn>
                                        <p:tgtEl>
                                          <p:spTgt spid="6"/>
                                        </p:tgtEl>
                                      </p:cBhvr>
                                      <p:to x="100000" y="100000"/>
                                    </p:animScale>
                                    <p:animScale>
                                      <p:cBhvr>
                                        <p:cTn id="35" dur="26">
                                          <p:stCondLst>
                                            <p:cond delay="1312"/>
                                          </p:stCondLst>
                                        </p:cTn>
                                        <p:tgtEl>
                                          <p:spTgt spid="6"/>
                                        </p:tgtEl>
                                      </p:cBhvr>
                                      <p:to x="100000" y="80000"/>
                                    </p:animScale>
                                    <p:animScale>
                                      <p:cBhvr>
                                        <p:cTn id="36" dur="166" decel="50000">
                                          <p:stCondLst>
                                            <p:cond delay="1338"/>
                                          </p:stCondLst>
                                        </p:cTn>
                                        <p:tgtEl>
                                          <p:spTgt spid="6"/>
                                        </p:tgtEl>
                                      </p:cBhvr>
                                      <p:to x="100000" y="100000"/>
                                    </p:animScale>
                                    <p:animScale>
                                      <p:cBhvr>
                                        <p:cTn id="37" dur="26">
                                          <p:stCondLst>
                                            <p:cond delay="1642"/>
                                          </p:stCondLst>
                                        </p:cTn>
                                        <p:tgtEl>
                                          <p:spTgt spid="6"/>
                                        </p:tgtEl>
                                      </p:cBhvr>
                                      <p:to x="100000" y="90000"/>
                                    </p:animScale>
                                    <p:animScale>
                                      <p:cBhvr>
                                        <p:cTn id="38" dur="166" decel="50000">
                                          <p:stCondLst>
                                            <p:cond delay="1668"/>
                                          </p:stCondLst>
                                        </p:cTn>
                                        <p:tgtEl>
                                          <p:spTgt spid="6"/>
                                        </p:tgtEl>
                                      </p:cBhvr>
                                      <p:to x="100000" y="100000"/>
                                    </p:animScale>
                                    <p:animScale>
                                      <p:cBhvr>
                                        <p:cTn id="39" dur="26">
                                          <p:stCondLst>
                                            <p:cond delay="1808"/>
                                          </p:stCondLst>
                                        </p:cTn>
                                        <p:tgtEl>
                                          <p:spTgt spid="6"/>
                                        </p:tgtEl>
                                      </p:cBhvr>
                                      <p:to x="100000" y="95000"/>
                                    </p:animScale>
                                    <p:animScale>
                                      <p:cBhvr>
                                        <p:cTn id="40" dur="166" decel="50000">
                                          <p:stCondLst>
                                            <p:cond delay="1834"/>
                                          </p:stCondLst>
                                        </p:cTn>
                                        <p:tgtEl>
                                          <p:spTgt spid="6"/>
                                        </p:tgtEl>
                                      </p:cBhvr>
                                      <p:to x="100000" y="100000"/>
                                    </p:animScale>
                                  </p:childTnLst>
                                </p:cTn>
                              </p:par>
                              <p:par>
                                <p:cTn id="41" presetID="1" presetClass="mediacall" presetSubtype="0" fill="hold" nodeType="withEffect">
                                  <p:stCondLst>
                                    <p:cond delay="0"/>
                                  </p:stCondLst>
                                  <p:childTnLst>
                                    <p:cmd type="call" cmd="playFrom(0.0)">
                                      <p:cBhvr>
                                        <p:cTn id="42" dur="89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audio>
              <p:cMediaNode vol="80000">
                <p:cTn id="44"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BCF21-51AF-4840-B0B1-023EB6955C7C}"/>
              </a:ext>
            </a:extLst>
          </p:cNvPr>
          <p:cNvSpPr>
            <a:spLocks noGrp="1"/>
          </p:cNvSpPr>
          <p:nvPr>
            <p:ph type="title"/>
          </p:nvPr>
        </p:nvSpPr>
        <p:spPr/>
        <p:txBody>
          <a:bodyPr/>
          <a:lstStyle/>
          <a:p>
            <a:r>
              <a:rPr lang="da-DK" dirty="0"/>
              <a:t>Grounde ?</a:t>
            </a:r>
          </a:p>
        </p:txBody>
      </p:sp>
      <p:pic>
        <p:nvPicPr>
          <p:cNvPr id="5" name="Pladsholder til indhold 4">
            <a:extLst>
              <a:ext uri="{FF2B5EF4-FFF2-40B4-BE49-F238E27FC236}">
                <a16:creationId xmlns:a16="http://schemas.microsoft.com/office/drawing/2014/main" id="{15B24CD9-802E-4531-A887-88A132ADF607}"/>
              </a:ext>
            </a:extLst>
          </p:cNvPr>
          <p:cNvPicPr>
            <a:picLocks noGrp="1" noChangeAspect="1"/>
          </p:cNvPicPr>
          <p:nvPr>
            <p:ph sz="half" idx="1"/>
          </p:nvPr>
        </p:nvPicPr>
        <p:blipFill>
          <a:blip r:embed="rId6"/>
          <a:stretch>
            <a:fillRect/>
          </a:stretch>
        </p:blipFill>
        <p:spPr>
          <a:xfrm>
            <a:off x="574118" y="1675956"/>
            <a:ext cx="4171096" cy="3881437"/>
          </a:xfrm>
          <a:prstGeom prst="rect">
            <a:avLst/>
          </a:prstGeom>
        </p:spPr>
      </p:pic>
      <p:pic>
        <p:nvPicPr>
          <p:cNvPr id="6" name="Pladsholder til indhold 5">
            <a:extLst>
              <a:ext uri="{FF2B5EF4-FFF2-40B4-BE49-F238E27FC236}">
                <a16:creationId xmlns:a16="http://schemas.microsoft.com/office/drawing/2014/main" id="{CDD57DEA-AA59-4BDF-9E25-FE9C7A5FDB94}"/>
              </a:ext>
            </a:extLst>
          </p:cNvPr>
          <p:cNvPicPr>
            <a:picLocks noGrp="1" noChangeAspect="1"/>
          </p:cNvPicPr>
          <p:nvPr>
            <p:ph sz="half" idx="2"/>
          </p:nvPr>
        </p:nvPicPr>
        <p:blipFill>
          <a:blip r:embed="rId7"/>
          <a:stretch>
            <a:fillRect/>
          </a:stretch>
        </p:blipFill>
        <p:spPr>
          <a:xfrm>
            <a:off x="4610368" y="1371600"/>
            <a:ext cx="5009120" cy="4670425"/>
          </a:xfrm>
          <a:prstGeom prst="rect">
            <a:avLst/>
          </a:prstGeom>
        </p:spPr>
      </p:pic>
      <p:pic>
        <p:nvPicPr>
          <p:cNvPr id="3" name="1">
            <a:hlinkClick r:id="" action="ppaction://media"/>
            <a:extLst>
              <a:ext uri="{FF2B5EF4-FFF2-40B4-BE49-F238E27FC236}">
                <a16:creationId xmlns:a16="http://schemas.microsoft.com/office/drawing/2014/main" id="{C7A98D1E-F53E-4036-9F9B-12103BABEE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6216" y="6042025"/>
            <a:ext cx="609600" cy="609600"/>
          </a:xfrm>
          <a:prstGeom prst="rect">
            <a:avLst/>
          </a:prstGeom>
        </p:spPr>
      </p:pic>
      <p:pic>
        <p:nvPicPr>
          <p:cNvPr id="4" name="Optaget lyd">
            <a:hlinkClick r:id="" action="ppaction://media"/>
            <a:extLst>
              <a:ext uri="{FF2B5EF4-FFF2-40B4-BE49-F238E27FC236}">
                <a16:creationId xmlns:a16="http://schemas.microsoft.com/office/drawing/2014/main" id="{A1829981-3FD2-45E6-9E42-8E2B3E79BE8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36216" y="6042025"/>
            <a:ext cx="609600" cy="609600"/>
          </a:xfrm>
          <a:prstGeom prst="rect">
            <a:avLst/>
          </a:prstGeom>
        </p:spPr>
      </p:pic>
    </p:spTree>
    <p:extLst>
      <p:ext uri="{BB962C8B-B14F-4D97-AF65-F5344CB8AC3E}">
        <p14:creationId xmlns:p14="http://schemas.microsoft.com/office/powerpoint/2010/main" val="56799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10575"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22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4BF0BF-D06B-4A5B-9F1A-0B7C46B9E1ED}"/>
              </a:ext>
            </a:extLst>
          </p:cNvPr>
          <p:cNvSpPr>
            <a:spLocks noGrp="1"/>
          </p:cNvSpPr>
          <p:nvPr>
            <p:ph type="title"/>
          </p:nvPr>
        </p:nvSpPr>
        <p:spPr/>
        <p:txBody>
          <a:bodyPr/>
          <a:lstStyle/>
          <a:p>
            <a:r>
              <a:rPr lang="da-DK" dirty="0"/>
              <a:t>Uspillelig ?</a:t>
            </a:r>
          </a:p>
        </p:txBody>
      </p:sp>
      <p:pic>
        <p:nvPicPr>
          <p:cNvPr id="5" name="Pladsholder til indhold 4">
            <a:extLst>
              <a:ext uri="{FF2B5EF4-FFF2-40B4-BE49-F238E27FC236}">
                <a16:creationId xmlns:a16="http://schemas.microsoft.com/office/drawing/2014/main" id="{0AFE60A0-21B3-4DCB-9E53-320628354908}"/>
              </a:ext>
            </a:extLst>
          </p:cNvPr>
          <p:cNvPicPr>
            <a:picLocks noGrp="1" noChangeAspect="1"/>
          </p:cNvPicPr>
          <p:nvPr>
            <p:ph sz="half" idx="1"/>
          </p:nvPr>
        </p:nvPicPr>
        <p:blipFill>
          <a:blip r:embed="rId7"/>
          <a:stretch>
            <a:fillRect/>
          </a:stretch>
        </p:blipFill>
        <p:spPr>
          <a:xfrm>
            <a:off x="677334" y="1692237"/>
            <a:ext cx="4118213" cy="3881437"/>
          </a:xfrm>
          <a:prstGeom prst="rect">
            <a:avLst/>
          </a:prstGeom>
        </p:spPr>
      </p:pic>
      <p:pic>
        <p:nvPicPr>
          <p:cNvPr id="6" name="Pladsholder til indhold 5">
            <a:extLst>
              <a:ext uri="{FF2B5EF4-FFF2-40B4-BE49-F238E27FC236}">
                <a16:creationId xmlns:a16="http://schemas.microsoft.com/office/drawing/2014/main" id="{44D8DEA4-7ADF-4877-A3A7-BFC6E1510080}"/>
              </a:ext>
            </a:extLst>
          </p:cNvPr>
          <p:cNvPicPr>
            <a:picLocks noGrp="1" noChangeAspect="1"/>
          </p:cNvPicPr>
          <p:nvPr>
            <p:ph sz="half" idx="2"/>
          </p:nvPr>
        </p:nvPicPr>
        <p:blipFill>
          <a:blip r:embed="rId8"/>
          <a:stretch>
            <a:fillRect/>
          </a:stretch>
        </p:blipFill>
        <p:spPr>
          <a:xfrm>
            <a:off x="4760369" y="1600200"/>
            <a:ext cx="4513634" cy="4211637"/>
          </a:xfrm>
          <a:prstGeom prst="rect">
            <a:avLst/>
          </a:prstGeom>
        </p:spPr>
      </p:pic>
      <p:pic>
        <p:nvPicPr>
          <p:cNvPr id="3" name="Optaget lyd">
            <a:hlinkClick r:id="" action="ppaction://media"/>
            <a:extLst>
              <a:ext uri="{FF2B5EF4-FFF2-40B4-BE49-F238E27FC236}">
                <a16:creationId xmlns:a16="http://schemas.microsoft.com/office/drawing/2014/main" id="{233DEDF5-2822-4DA4-8BE0-DC304F4872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89323" y="5961185"/>
            <a:ext cx="609600" cy="609600"/>
          </a:xfrm>
          <a:prstGeom prst="rect">
            <a:avLst/>
          </a:prstGeom>
        </p:spPr>
      </p:pic>
      <p:pic>
        <p:nvPicPr>
          <p:cNvPr id="4" name="Optaget lyd">
            <a:hlinkClick r:id="" action="ppaction://media"/>
            <a:extLst>
              <a:ext uri="{FF2B5EF4-FFF2-40B4-BE49-F238E27FC236}">
                <a16:creationId xmlns:a16="http://schemas.microsoft.com/office/drawing/2014/main" id="{E291CEA8-29D2-4AE1-835B-71FE68D709B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289323" y="5961185"/>
            <a:ext cx="609600" cy="609600"/>
          </a:xfrm>
          <a:prstGeom prst="rect">
            <a:avLst/>
          </a:prstGeom>
        </p:spPr>
      </p:pic>
    </p:spTree>
    <p:extLst>
      <p:ext uri="{BB962C8B-B14F-4D97-AF65-F5344CB8AC3E}">
        <p14:creationId xmlns:p14="http://schemas.microsoft.com/office/powerpoint/2010/main" val="275741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7579"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224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28B559-CF46-4BCC-BB9E-253B9FE7DF36}"/>
              </a:ext>
            </a:extLst>
          </p:cNvPr>
          <p:cNvSpPr>
            <a:spLocks noGrp="1"/>
          </p:cNvSpPr>
          <p:nvPr>
            <p:ph type="title"/>
          </p:nvPr>
        </p:nvSpPr>
        <p:spPr/>
        <p:txBody>
          <a:bodyPr/>
          <a:lstStyle/>
          <a:p>
            <a:r>
              <a:rPr lang="da-DK" dirty="0"/>
              <a:t>Køller og jern ?</a:t>
            </a:r>
          </a:p>
        </p:txBody>
      </p:sp>
      <p:pic>
        <p:nvPicPr>
          <p:cNvPr id="5" name="Pladsholder til indhold 4">
            <a:extLst>
              <a:ext uri="{FF2B5EF4-FFF2-40B4-BE49-F238E27FC236}">
                <a16:creationId xmlns:a16="http://schemas.microsoft.com/office/drawing/2014/main" id="{D0F7D9D6-920A-47EC-8ABB-2578AF665F92}"/>
              </a:ext>
            </a:extLst>
          </p:cNvPr>
          <p:cNvPicPr>
            <a:picLocks noGrp="1" noChangeAspect="1"/>
          </p:cNvPicPr>
          <p:nvPr>
            <p:ph sz="half" idx="1"/>
          </p:nvPr>
        </p:nvPicPr>
        <p:blipFill>
          <a:blip r:embed="rId6"/>
          <a:stretch>
            <a:fillRect/>
          </a:stretch>
        </p:blipFill>
        <p:spPr>
          <a:xfrm>
            <a:off x="828036" y="2700986"/>
            <a:ext cx="3971925" cy="2076450"/>
          </a:xfrm>
          <a:prstGeom prst="rect">
            <a:avLst/>
          </a:prstGeom>
        </p:spPr>
      </p:pic>
      <p:pic>
        <p:nvPicPr>
          <p:cNvPr id="6" name="Pladsholder til indhold 5">
            <a:extLst>
              <a:ext uri="{FF2B5EF4-FFF2-40B4-BE49-F238E27FC236}">
                <a16:creationId xmlns:a16="http://schemas.microsoft.com/office/drawing/2014/main" id="{0DAEA684-58A6-4934-97F3-4D9EEB6B1C1B}"/>
              </a:ext>
            </a:extLst>
          </p:cNvPr>
          <p:cNvPicPr>
            <a:picLocks noGrp="1" noChangeAspect="1"/>
          </p:cNvPicPr>
          <p:nvPr>
            <p:ph sz="half" idx="2"/>
          </p:nvPr>
        </p:nvPicPr>
        <p:blipFill>
          <a:blip r:embed="rId7"/>
          <a:stretch>
            <a:fillRect/>
          </a:stretch>
        </p:blipFill>
        <p:spPr>
          <a:xfrm>
            <a:off x="4864608" y="1598654"/>
            <a:ext cx="4881557" cy="4300199"/>
          </a:xfrm>
          <a:prstGeom prst="rect">
            <a:avLst/>
          </a:prstGeom>
        </p:spPr>
      </p:pic>
      <p:pic>
        <p:nvPicPr>
          <p:cNvPr id="3" name="Optaget lyd">
            <a:hlinkClick r:id="" action="ppaction://media"/>
            <a:extLst>
              <a:ext uri="{FF2B5EF4-FFF2-40B4-BE49-F238E27FC236}">
                <a16:creationId xmlns:a16="http://schemas.microsoft.com/office/drawing/2014/main" id="{E5AA86C7-BA7F-466A-8F93-99BC34657BE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65169" y="6031523"/>
            <a:ext cx="609600" cy="609600"/>
          </a:xfrm>
          <a:prstGeom prst="rect">
            <a:avLst/>
          </a:prstGeom>
        </p:spPr>
      </p:pic>
      <p:pic>
        <p:nvPicPr>
          <p:cNvPr id="4" name="Optaget lyd">
            <a:hlinkClick r:id="" action="ppaction://media"/>
            <a:extLst>
              <a:ext uri="{FF2B5EF4-FFF2-40B4-BE49-F238E27FC236}">
                <a16:creationId xmlns:a16="http://schemas.microsoft.com/office/drawing/2014/main" id="{08788582-849D-41A9-B75D-DE530758EF0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65169" y="6031523"/>
            <a:ext cx="609600" cy="609600"/>
          </a:xfrm>
          <a:prstGeom prst="rect">
            <a:avLst/>
          </a:prstGeom>
        </p:spPr>
      </p:pic>
    </p:spTree>
    <p:extLst>
      <p:ext uri="{BB962C8B-B14F-4D97-AF65-F5344CB8AC3E}">
        <p14:creationId xmlns:p14="http://schemas.microsoft.com/office/powerpoint/2010/main" val="204295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6325"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1" presetClass="mediacall" presetSubtype="0" fill="hold" nodeType="withEffect">
                                  <p:stCondLst>
                                    <p:cond delay="0"/>
                                  </p:stCondLst>
                                  <p:childTnLst>
                                    <p:cmd type="call" cmd="playFrom(0.0)">
                                      <p:cBhvr>
                                        <p:cTn id="19" dur="14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audio>
              <p:cMediaNode vol="80000">
                <p:cTn id="21"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D81002-597C-44E0-8462-06BB7C57F5D0}"/>
              </a:ext>
            </a:extLst>
          </p:cNvPr>
          <p:cNvSpPr>
            <a:spLocks noGrp="1"/>
          </p:cNvSpPr>
          <p:nvPr>
            <p:ph type="title"/>
          </p:nvPr>
        </p:nvSpPr>
        <p:spPr/>
        <p:txBody>
          <a:bodyPr/>
          <a:lstStyle/>
          <a:p>
            <a:r>
              <a:rPr lang="da-DK" dirty="0"/>
              <a:t>Dobbeltslag ?</a:t>
            </a:r>
          </a:p>
        </p:txBody>
      </p:sp>
      <p:pic>
        <p:nvPicPr>
          <p:cNvPr id="5" name="Pladsholder til indhold 4">
            <a:extLst>
              <a:ext uri="{FF2B5EF4-FFF2-40B4-BE49-F238E27FC236}">
                <a16:creationId xmlns:a16="http://schemas.microsoft.com/office/drawing/2014/main" id="{B30B5189-AE6E-4108-A6A4-9B4653DF8DDE}"/>
              </a:ext>
            </a:extLst>
          </p:cNvPr>
          <p:cNvPicPr>
            <a:picLocks noGrp="1" noChangeAspect="1"/>
          </p:cNvPicPr>
          <p:nvPr>
            <p:ph sz="half" idx="1"/>
          </p:nvPr>
        </p:nvPicPr>
        <p:blipFill>
          <a:blip r:embed="rId6"/>
          <a:stretch>
            <a:fillRect/>
          </a:stretch>
        </p:blipFill>
        <p:spPr>
          <a:xfrm>
            <a:off x="747697" y="2368296"/>
            <a:ext cx="3310128" cy="2170928"/>
          </a:xfrm>
          <a:prstGeom prst="rect">
            <a:avLst/>
          </a:prstGeom>
        </p:spPr>
      </p:pic>
      <p:pic>
        <p:nvPicPr>
          <p:cNvPr id="6" name="Pladsholder til indhold 5">
            <a:extLst>
              <a:ext uri="{FF2B5EF4-FFF2-40B4-BE49-F238E27FC236}">
                <a16:creationId xmlns:a16="http://schemas.microsoft.com/office/drawing/2014/main" id="{A2A4664D-6287-4FA6-ACCA-F2FEA8EC62FD}"/>
              </a:ext>
            </a:extLst>
          </p:cNvPr>
          <p:cNvPicPr>
            <a:picLocks noGrp="1" noChangeAspect="1"/>
          </p:cNvPicPr>
          <p:nvPr>
            <p:ph sz="half" idx="2"/>
          </p:nvPr>
        </p:nvPicPr>
        <p:blipFill>
          <a:blip r:embed="rId7"/>
          <a:stretch>
            <a:fillRect/>
          </a:stretch>
        </p:blipFill>
        <p:spPr>
          <a:xfrm>
            <a:off x="4544568" y="2231439"/>
            <a:ext cx="4908026" cy="3123289"/>
          </a:xfrm>
          <a:prstGeom prst="rect">
            <a:avLst/>
          </a:prstGeom>
        </p:spPr>
      </p:pic>
      <p:pic>
        <p:nvPicPr>
          <p:cNvPr id="3" name="Optaget lyd">
            <a:hlinkClick r:id="" action="ppaction://media"/>
            <a:extLst>
              <a:ext uri="{FF2B5EF4-FFF2-40B4-BE49-F238E27FC236}">
                <a16:creationId xmlns:a16="http://schemas.microsoft.com/office/drawing/2014/main" id="{86BB5906-1737-4176-A2ED-BB9F028FB7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83108" y="6008077"/>
            <a:ext cx="609600" cy="609600"/>
          </a:xfrm>
          <a:prstGeom prst="rect">
            <a:avLst/>
          </a:prstGeom>
        </p:spPr>
      </p:pic>
      <p:pic>
        <p:nvPicPr>
          <p:cNvPr id="4" name="Optaget lyd">
            <a:hlinkClick r:id="" action="ppaction://media"/>
            <a:extLst>
              <a:ext uri="{FF2B5EF4-FFF2-40B4-BE49-F238E27FC236}">
                <a16:creationId xmlns:a16="http://schemas.microsoft.com/office/drawing/2014/main" id="{0993869F-3E92-46C6-9CE5-2E56DACB4FD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83108" y="6008077"/>
            <a:ext cx="609600" cy="609600"/>
          </a:xfrm>
          <a:prstGeom prst="rect">
            <a:avLst/>
          </a:prstGeom>
        </p:spPr>
      </p:pic>
    </p:spTree>
    <p:extLst>
      <p:ext uri="{BB962C8B-B14F-4D97-AF65-F5344CB8AC3E}">
        <p14:creationId xmlns:p14="http://schemas.microsoft.com/office/powerpoint/2010/main" val="268361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12270"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anim calcmode="lin" valueType="num">
                                      <p:cBhvr>
                                        <p:cTn id="17" dur="2000" fill="hold"/>
                                        <p:tgtEl>
                                          <p:spTgt spid="6"/>
                                        </p:tgtEl>
                                        <p:attrNameLst>
                                          <p:attrName>ppt_w</p:attrName>
                                        </p:attrNameLst>
                                      </p:cBhvr>
                                      <p:tavLst>
                                        <p:tav tm="0" fmla="#ppt_w*sin(2.5*pi*$)">
                                          <p:val>
                                            <p:fltVal val="0"/>
                                          </p:val>
                                        </p:tav>
                                        <p:tav tm="100000">
                                          <p:val>
                                            <p:fltVal val="1"/>
                                          </p:val>
                                        </p:tav>
                                      </p:tavLst>
                                    </p:anim>
                                    <p:anim calcmode="lin" valueType="num">
                                      <p:cBhvr>
                                        <p:cTn id="18" dur="2000" fill="hold"/>
                                        <p:tgtEl>
                                          <p:spTgt spid="6"/>
                                        </p:tgtEl>
                                        <p:attrNameLst>
                                          <p:attrName>ppt_h</p:attrName>
                                        </p:attrNameLst>
                                      </p:cBhvr>
                                      <p:tavLst>
                                        <p:tav tm="0">
                                          <p:val>
                                            <p:strVal val="#ppt_h"/>
                                          </p:val>
                                        </p:tav>
                                        <p:tav tm="100000">
                                          <p:val>
                                            <p:strVal val="#ppt_h"/>
                                          </p:val>
                                        </p:tav>
                                      </p:tavLst>
                                    </p:anim>
                                  </p:childTnLst>
                                </p:cTn>
                              </p:par>
                              <p:par>
                                <p:cTn id="19" presetID="1" presetClass="mediacall" presetSubtype="0" fill="hold" nodeType="withEffect">
                                  <p:stCondLst>
                                    <p:cond delay="0"/>
                                  </p:stCondLst>
                                  <p:childTnLst>
                                    <p:cmd type="call" cmd="playFrom(0.0)">
                                      <p:cBhvr>
                                        <p:cTn id="20" dur="87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audio>
              <p:cMediaNode vol="80000">
                <p:cTn id="22"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D81002-597C-44E0-8462-06BB7C57F5D0}"/>
              </a:ext>
            </a:extLst>
          </p:cNvPr>
          <p:cNvSpPr>
            <a:spLocks noGrp="1"/>
          </p:cNvSpPr>
          <p:nvPr>
            <p:ph type="title"/>
          </p:nvPr>
        </p:nvSpPr>
        <p:spPr/>
        <p:txBody>
          <a:bodyPr/>
          <a:lstStyle/>
          <a:p>
            <a:r>
              <a:rPr lang="da-DK" dirty="0"/>
              <a:t>Markere ?</a:t>
            </a:r>
          </a:p>
        </p:txBody>
      </p:sp>
      <p:pic>
        <p:nvPicPr>
          <p:cNvPr id="7" name="Pladsholder til indhold 6">
            <a:extLst>
              <a:ext uri="{FF2B5EF4-FFF2-40B4-BE49-F238E27FC236}">
                <a16:creationId xmlns:a16="http://schemas.microsoft.com/office/drawing/2014/main" id="{EB7E6C7A-8179-4FD8-AB07-99ACEDF6D727}"/>
              </a:ext>
            </a:extLst>
          </p:cNvPr>
          <p:cNvPicPr>
            <a:picLocks noGrp="1" noChangeAspect="1"/>
          </p:cNvPicPr>
          <p:nvPr>
            <p:ph sz="half" idx="1"/>
          </p:nvPr>
        </p:nvPicPr>
        <p:blipFill>
          <a:blip r:embed="rId6"/>
          <a:stretch>
            <a:fillRect/>
          </a:stretch>
        </p:blipFill>
        <p:spPr>
          <a:xfrm>
            <a:off x="853456" y="2794840"/>
            <a:ext cx="3771900" cy="1695450"/>
          </a:xfrm>
          <a:prstGeom prst="rect">
            <a:avLst/>
          </a:prstGeom>
        </p:spPr>
      </p:pic>
      <p:pic>
        <p:nvPicPr>
          <p:cNvPr id="10" name="Pladsholder til indhold 9">
            <a:extLst>
              <a:ext uri="{FF2B5EF4-FFF2-40B4-BE49-F238E27FC236}">
                <a16:creationId xmlns:a16="http://schemas.microsoft.com/office/drawing/2014/main" id="{82AD79F5-2917-4ADD-B9AB-6238C22E4C73}"/>
              </a:ext>
            </a:extLst>
          </p:cNvPr>
          <p:cNvPicPr>
            <a:picLocks noGrp="1" noChangeAspect="1"/>
          </p:cNvPicPr>
          <p:nvPr>
            <p:ph sz="half" idx="2"/>
          </p:nvPr>
        </p:nvPicPr>
        <p:blipFill>
          <a:blip r:embed="rId7"/>
          <a:stretch>
            <a:fillRect/>
          </a:stretch>
        </p:blipFill>
        <p:spPr>
          <a:xfrm>
            <a:off x="4975668" y="2794840"/>
            <a:ext cx="4184650" cy="1978198"/>
          </a:xfrm>
          <a:prstGeom prst="rect">
            <a:avLst/>
          </a:prstGeom>
        </p:spPr>
      </p:pic>
      <p:pic>
        <p:nvPicPr>
          <p:cNvPr id="3" name="Optaget lyd">
            <a:hlinkClick r:id="" action="ppaction://media"/>
            <a:extLst>
              <a:ext uri="{FF2B5EF4-FFF2-40B4-BE49-F238E27FC236}">
                <a16:creationId xmlns:a16="http://schemas.microsoft.com/office/drawing/2014/main" id="{2485DC31-575E-40F2-A6EE-E62F748865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6216" y="6043246"/>
            <a:ext cx="609600" cy="609600"/>
          </a:xfrm>
          <a:prstGeom prst="rect">
            <a:avLst/>
          </a:prstGeom>
        </p:spPr>
      </p:pic>
      <p:pic>
        <p:nvPicPr>
          <p:cNvPr id="4" name="Optaget lyd">
            <a:hlinkClick r:id="" action="ppaction://media"/>
            <a:extLst>
              <a:ext uri="{FF2B5EF4-FFF2-40B4-BE49-F238E27FC236}">
                <a16:creationId xmlns:a16="http://schemas.microsoft.com/office/drawing/2014/main" id="{346970E2-BBCF-4157-AC11-6449188C1A1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36216" y="6043246"/>
            <a:ext cx="609600" cy="609600"/>
          </a:xfrm>
          <a:prstGeom prst="rect">
            <a:avLst/>
          </a:prstGeom>
        </p:spPr>
      </p:pic>
    </p:spTree>
    <p:extLst>
      <p:ext uri="{BB962C8B-B14F-4D97-AF65-F5344CB8AC3E}">
        <p14:creationId xmlns:p14="http://schemas.microsoft.com/office/powerpoint/2010/main" val="245233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1" presetClass="mediacall" presetSubtype="0" fill="hold" nodeType="withEffect">
                                  <p:stCondLst>
                                    <p:cond delay="0"/>
                                  </p:stCondLst>
                                  <p:childTnLst>
                                    <p:cmd type="call" cmd="playFrom(0.0)">
                                      <p:cBhvr>
                                        <p:cTn id="22" dur="13198" fill="hold"/>
                                        <p:tgtEl>
                                          <p:spTgt spid="3"/>
                                        </p:tgtEl>
                                      </p:cBhvr>
                                    </p:cmd>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80">
                                          <p:stCondLst>
                                            <p:cond delay="0"/>
                                          </p:stCondLst>
                                        </p:cTn>
                                        <p:tgtEl>
                                          <p:spTgt spid="10"/>
                                        </p:tgtEl>
                                      </p:cBhvr>
                                    </p:animEffect>
                                    <p:anim calcmode="lin" valueType="num">
                                      <p:cBhvr>
                                        <p:cTn id="2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3" dur="26">
                                          <p:stCondLst>
                                            <p:cond delay="650"/>
                                          </p:stCondLst>
                                        </p:cTn>
                                        <p:tgtEl>
                                          <p:spTgt spid="10"/>
                                        </p:tgtEl>
                                      </p:cBhvr>
                                      <p:to x="100000" y="60000"/>
                                    </p:animScale>
                                    <p:animScale>
                                      <p:cBhvr>
                                        <p:cTn id="34" dur="166" decel="50000">
                                          <p:stCondLst>
                                            <p:cond delay="676"/>
                                          </p:stCondLst>
                                        </p:cTn>
                                        <p:tgtEl>
                                          <p:spTgt spid="10"/>
                                        </p:tgtEl>
                                      </p:cBhvr>
                                      <p:to x="100000" y="100000"/>
                                    </p:animScale>
                                    <p:animScale>
                                      <p:cBhvr>
                                        <p:cTn id="35" dur="26">
                                          <p:stCondLst>
                                            <p:cond delay="1312"/>
                                          </p:stCondLst>
                                        </p:cTn>
                                        <p:tgtEl>
                                          <p:spTgt spid="10"/>
                                        </p:tgtEl>
                                      </p:cBhvr>
                                      <p:to x="100000" y="80000"/>
                                    </p:animScale>
                                    <p:animScale>
                                      <p:cBhvr>
                                        <p:cTn id="36" dur="166" decel="50000">
                                          <p:stCondLst>
                                            <p:cond delay="1338"/>
                                          </p:stCondLst>
                                        </p:cTn>
                                        <p:tgtEl>
                                          <p:spTgt spid="10"/>
                                        </p:tgtEl>
                                      </p:cBhvr>
                                      <p:to x="100000" y="100000"/>
                                    </p:animScale>
                                    <p:animScale>
                                      <p:cBhvr>
                                        <p:cTn id="37" dur="26">
                                          <p:stCondLst>
                                            <p:cond delay="1642"/>
                                          </p:stCondLst>
                                        </p:cTn>
                                        <p:tgtEl>
                                          <p:spTgt spid="10"/>
                                        </p:tgtEl>
                                      </p:cBhvr>
                                      <p:to x="100000" y="90000"/>
                                    </p:animScale>
                                    <p:animScale>
                                      <p:cBhvr>
                                        <p:cTn id="38" dur="166" decel="50000">
                                          <p:stCondLst>
                                            <p:cond delay="1668"/>
                                          </p:stCondLst>
                                        </p:cTn>
                                        <p:tgtEl>
                                          <p:spTgt spid="10"/>
                                        </p:tgtEl>
                                      </p:cBhvr>
                                      <p:to x="100000" y="100000"/>
                                    </p:animScale>
                                    <p:animScale>
                                      <p:cBhvr>
                                        <p:cTn id="39" dur="26">
                                          <p:stCondLst>
                                            <p:cond delay="1808"/>
                                          </p:stCondLst>
                                        </p:cTn>
                                        <p:tgtEl>
                                          <p:spTgt spid="10"/>
                                        </p:tgtEl>
                                      </p:cBhvr>
                                      <p:to x="100000" y="95000"/>
                                    </p:animScale>
                                    <p:animScale>
                                      <p:cBhvr>
                                        <p:cTn id="40" dur="166" decel="50000">
                                          <p:stCondLst>
                                            <p:cond delay="1834"/>
                                          </p:stCondLst>
                                        </p:cTn>
                                        <p:tgtEl>
                                          <p:spTgt spid="10"/>
                                        </p:tgtEl>
                                      </p:cBhvr>
                                      <p:to x="100000" y="100000"/>
                                    </p:animScale>
                                  </p:childTnLst>
                                </p:cTn>
                              </p:par>
                              <p:par>
                                <p:cTn id="41" presetID="1" presetClass="mediacall" presetSubtype="0" fill="hold" nodeType="withEffect">
                                  <p:stCondLst>
                                    <p:cond delay="0"/>
                                  </p:stCondLst>
                                  <p:childTnLst>
                                    <p:cmd type="call" cmd="playFrom(0.0)">
                                      <p:cBhvr>
                                        <p:cTn id="42" dur="111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audio>
              <p:cMediaNode vol="80000">
                <p:cTn id="44"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6419-BC90-4569-9FC3-637432F7C74D}"/>
              </a:ext>
            </a:extLst>
          </p:cNvPr>
          <p:cNvSpPr>
            <a:spLocks noGrp="1"/>
          </p:cNvSpPr>
          <p:nvPr>
            <p:ph type="title"/>
          </p:nvPr>
        </p:nvSpPr>
        <p:spPr/>
        <p:txBody>
          <a:bodyPr/>
          <a:lstStyle/>
          <a:p>
            <a:r>
              <a:rPr lang="da-DK" dirty="0"/>
              <a:t>Afstandsmåler ?</a:t>
            </a:r>
          </a:p>
        </p:txBody>
      </p:sp>
      <p:pic>
        <p:nvPicPr>
          <p:cNvPr id="5" name="Pladsholder til indhold 4">
            <a:extLst>
              <a:ext uri="{FF2B5EF4-FFF2-40B4-BE49-F238E27FC236}">
                <a16:creationId xmlns:a16="http://schemas.microsoft.com/office/drawing/2014/main" id="{B2208979-D843-4347-9EBF-08A4981FA5C2}"/>
              </a:ext>
            </a:extLst>
          </p:cNvPr>
          <p:cNvPicPr>
            <a:picLocks noGrp="1" noChangeAspect="1"/>
          </p:cNvPicPr>
          <p:nvPr>
            <p:ph sz="half" idx="1"/>
          </p:nvPr>
        </p:nvPicPr>
        <p:blipFill>
          <a:blip r:embed="rId6"/>
          <a:stretch>
            <a:fillRect/>
          </a:stretch>
        </p:blipFill>
        <p:spPr>
          <a:xfrm>
            <a:off x="813721" y="3024650"/>
            <a:ext cx="3600450" cy="1076325"/>
          </a:xfrm>
          <a:prstGeom prst="rect">
            <a:avLst/>
          </a:prstGeom>
        </p:spPr>
      </p:pic>
      <p:pic>
        <p:nvPicPr>
          <p:cNvPr id="6" name="Pladsholder til indhold 5">
            <a:extLst>
              <a:ext uri="{FF2B5EF4-FFF2-40B4-BE49-F238E27FC236}">
                <a16:creationId xmlns:a16="http://schemas.microsoft.com/office/drawing/2014/main" id="{904DDCBB-15C6-4A4C-8F44-CC11D08D27FC}"/>
              </a:ext>
            </a:extLst>
          </p:cNvPr>
          <p:cNvPicPr>
            <a:picLocks noGrp="1" noChangeAspect="1"/>
          </p:cNvPicPr>
          <p:nvPr>
            <p:ph sz="half" idx="2"/>
          </p:nvPr>
        </p:nvPicPr>
        <p:blipFill>
          <a:blip r:embed="rId7"/>
          <a:stretch>
            <a:fillRect/>
          </a:stretch>
        </p:blipFill>
        <p:spPr>
          <a:xfrm>
            <a:off x="4791456" y="2406726"/>
            <a:ext cx="4482546" cy="2168088"/>
          </a:xfrm>
          <a:prstGeom prst="rect">
            <a:avLst/>
          </a:prstGeom>
        </p:spPr>
      </p:pic>
      <p:pic>
        <p:nvPicPr>
          <p:cNvPr id="3" name="Optaget lyd">
            <a:hlinkClick r:id="" action="ppaction://media"/>
            <a:extLst>
              <a:ext uri="{FF2B5EF4-FFF2-40B4-BE49-F238E27FC236}">
                <a16:creationId xmlns:a16="http://schemas.microsoft.com/office/drawing/2014/main" id="{9909723B-3F70-44C6-8815-7CA4F50EEE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65877" y="5984631"/>
            <a:ext cx="609600" cy="609600"/>
          </a:xfrm>
          <a:prstGeom prst="rect">
            <a:avLst/>
          </a:prstGeom>
        </p:spPr>
      </p:pic>
      <p:pic>
        <p:nvPicPr>
          <p:cNvPr id="4" name="Optaget lyd">
            <a:hlinkClick r:id="" action="ppaction://media"/>
            <a:extLst>
              <a:ext uri="{FF2B5EF4-FFF2-40B4-BE49-F238E27FC236}">
                <a16:creationId xmlns:a16="http://schemas.microsoft.com/office/drawing/2014/main" id="{883C8022-67B7-457D-BE62-6445601975F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65877" y="5984631"/>
            <a:ext cx="609600" cy="609600"/>
          </a:xfrm>
          <a:prstGeom prst="rect">
            <a:avLst/>
          </a:prstGeom>
        </p:spPr>
      </p:pic>
    </p:spTree>
    <p:extLst>
      <p:ext uri="{BB962C8B-B14F-4D97-AF65-F5344CB8AC3E}">
        <p14:creationId xmlns:p14="http://schemas.microsoft.com/office/powerpoint/2010/main" val="226554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8136"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136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audio>
              <p:cMediaNode vol="80000">
                <p:cTn id="20"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6505</TotalTime>
  <Words>401</Words>
  <Application>Microsoft Office PowerPoint</Application>
  <PresentationFormat>Widescreen</PresentationFormat>
  <Paragraphs>44</Paragraphs>
  <Slides>20</Slides>
  <Notes>1</Notes>
  <HiddenSlides>0</HiddenSlides>
  <MMClips>43</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20</vt:i4>
      </vt:variant>
    </vt:vector>
  </HeadingPairs>
  <TitlesOfParts>
    <vt:vector size="25" baseType="lpstr">
      <vt:lpstr>Arial</vt:lpstr>
      <vt:lpstr>Calibri</vt:lpstr>
      <vt:lpstr>Trebuchet MS</vt:lpstr>
      <vt:lpstr>Wingdings 3</vt:lpstr>
      <vt:lpstr>Facet</vt:lpstr>
      <vt:lpstr>Lidt af hvert fra reglerne 18 spørgsmål.</vt:lpstr>
      <vt:lpstr>Naturgenstande</vt:lpstr>
      <vt:lpstr>Bold / Naturgenstand ?</vt:lpstr>
      <vt:lpstr>Grounde ?</vt:lpstr>
      <vt:lpstr>Uspillelig ?</vt:lpstr>
      <vt:lpstr>Køller og jern ?</vt:lpstr>
      <vt:lpstr>Dobbeltslag ?</vt:lpstr>
      <vt:lpstr>Markere ?</vt:lpstr>
      <vt:lpstr>Afstandsmåler ?</vt:lpstr>
      <vt:lpstr>Løfte bold ?</vt:lpstr>
      <vt:lpstr>Caddie opstilling ?</vt:lpstr>
      <vt:lpstr>Caddie løfter bold ?</vt:lpstr>
      <vt:lpstr>Vægtning ?</vt:lpstr>
      <vt:lpstr>Ready golf ?</vt:lpstr>
      <vt:lpstr>Honnør ?</vt:lpstr>
      <vt:lpstr>Vand ?</vt:lpstr>
      <vt:lpstr>Teested ?</vt:lpstr>
      <vt:lpstr>Reparation ?</vt:lpstr>
      <vt:lpstr>Straf udgår ?</vt:lpstr>
      <vt:lpstr>Slut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Lidt af hvert fra reglerne 18 spørgsmål.</dc:title>
  <dc:creator>Bent Ole Andersen</dc:creator>
  <cp:lastModifiedBy>Bent Ole Andersen</cp:lastModifiedBy>
  <cp:revision>2</cp:revision>
  <dcterms:created xsi:type="dcterms:W3CDTF">2018-11-22T20:55:03Z</dcterms:created>
  <dcterms:modified xsi:type="dcterms:W3CDTF">2019-02-11T16:57:53Z</dcterms:modified>
</cp:coreProperties>
</file>