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B19D20-9A50-4F02-8E0C-B357A547D421}" v="945" dt="2019-05-12T18:52:34.722"/>
    <p1510:client id="{367EC6F8-0645-4642-886A-15991D937F07}" v="2" dt="2019-05-13T17:07:52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367EC6F8-0645-4642-886A-15991D937F07}"/>
    <pc:docChg chg="modSld">
      <pc:chgData name="Bent Ole Andersen" userId="ed131df3f694a1d1" providerId="LiveId" clId="{367EC6F8-0645-4642-886A-15991D937F07}" dt="2019-05-13T17:07:52.865" v="1"/>
      <pc:docMkLst>
        <pc:docMk/>
      </pc:docMkLst>
      <pc:sldChg chg="modAnim">
        <pc:chgData name="Bent Ole Andersen" userId="ed131df3f694a1d1" providerId="LiveId" clId="{367EC6F8-0645-4642-886A-15991D937F07}" dt="2019-05-13T17:07:52.865" v="1"/>
        <pc:sldMkLst>
          <pc:docMk/>
          <pc:sldMk cId="2015132358" sldId="261"/>
        </pc:sldMkLst>
      </pc:sldChg>
      <pc:sldChg chg="modAnim">
        <pc:chgData name="Bent Ole Andersen" userId="ed131df3f694a1d1" providerId="LiveId" clId="{367EC6F8-0645-4642-886A-15991D937F07}" dt="2019-05-13T17:05:55.423" v="0"/>
        <pc:sldMkLst>
          <pc:docMk/>
          <pc:sldMk cId="2422925603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2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5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153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57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972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264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53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9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7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789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7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07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191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36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9i3lSGZBfQ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aY8BD2hEj8?feature=oembe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a-DK" dirty="0"/>
              <a:t>Hændelser på Hul 2   Del 1 af 2.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Lavet af Bent Ole</a:t>
            </a:r>
          </a:p>
          <a:p>
            <a:r>
              <a:rPr lang="da-DK" dirty="0"/>
              <a:t>På vegne af Introudvalget 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5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11BA2-DA03-487F-9D02-F6168321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Dit Drive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8F89778-CB11-4CF8-8E01-1E679FF68C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Du rammer ikke bolden rigtigt, bolden ligger ca. 1 m fra dig.</a:t>
            </a:r>
          </a:p>
          <a:p>
            <a:r>
              <a:rPr lang="da-DK" dirty="0"/>
              <a:t>Bolden ligger lige ude foran teestedet, hvad gør du ?</a:t>
            </a:r>
          </a:p>
          <a:p>
            <a:r>
              <a:rPr lang="da-DK" dirty="0"/>
              <a:t>Du spiller bolden som den ligger, du får ingen straf, det næste slag er dit 2. slag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413046CB-D3EF-41B0-BBAB-F9B09375A4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4" y="1125893"/>
            <a:ext cx="6059545" cy="4544658"/>
          </a:xfrm>
        </p:spPr>
      </p:pic>
      <p:pic>
        <p:nvPicPr>
          <p:cNvPr id="8" name="Billede 7" descr="Et billede, der indeholder græs, udendørs, felt, grøn&#10;&#10;Automatisk genereret beskrivelse">
            <a:extLst>
              <a:ext uri="{FF2B5EF4-FFF2-40B4-BE49-F238E27FC236}">
                <a16:creationId xmlns:a16="http://schemas.microsoft.com/office/drawing/2014/main" id="{CA943055-7265-42A7-B331-58F6CFBF8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308" y="1113730"/>
            <a:ext cx="6075761" cy="4556821"/>
          </a:xfrm>
          <a:prstGeom prst="rect">
            <a:avLst/>
          </a:prstGeom>
        </p:spPr>
      </p:pic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D3CF3011-D8D9-45F3-89DC-C2E78AB1E22C}"/>
              </a:ext>
            </a:extLst>
          </p:cNvPr>
          <p:cNvCxnSpPr>
            <a:cxnSpLocks/>
          </p:cNvCxnSpPr>
          <p:nvPr/>
        </p:nvCxnSpPr>
        <p:spPr>
          <a:xfrm>
            <a:off x="8183301" y="2372810"/>
            <a:ext cx="219919" cy="330990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Pil: venstre 3">
            <a:extLst>
              <a:ext uri="{FF2B5EF4-FFF2-40B4-BE49-F238E27FC236}">
                <a16:creationId xmlns:a16="http://schemas.microsoft.com/office/drawing/2014/main" id="{7BF3D2D4-D129-4B8C-87D1-628EA61D0B23}"/>
              </a:ext>
            </a:extLst>
          </p:cNvPr>
          <p:cNvSpPr/>
          <p:nvPr/>
        </p:nvSpPr>
        <p:spPr>
          <a:xfrm rot="20224077">
            <a:off x="7936009" y="3102015"/>
            <a:ext cx="1331089" cy="219919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615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11BA2-DA03-487F-9D02-F6168321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Dit Drive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8F89778-CB11-4CF8-8E01-1E679FF68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518082"/>
            <a:ext cx="4184035" cy="4882718"/>
          </a:xfrm>
        </p:spPr>
        <p:txBody>
          <a:bodyPr/>
          <a:lstStyle/>
          <a:p>
            <a:r>
              <a:rPr lang="da-DK" dirty="0"/>
              <a:t>Du har </a:t>
            </a:r>
            <a:r>
              <a:rPr lang="da-DK" dirty="0" err="1"/>
              <a:t>Teet´bolden</a:t>
            </a:r>
            <a:r>
              <a:rPr lang="da-DK" dirty="0"/>
              <a:t> op ca. 10 cm foran teestedet, man må jo gerne stå uden for teestedet og drive.</a:t>
            </a:r>
          </a:p>
          <a:p>
            <a:r>
              <a:rPr lang="da-DK" dirty="0"/>
              <a:t>Men må du det ?</a:t>
            </a:r>
          </a:p>
          <a:p>
            <a:r>
              <a:rPr lang="da-DK" dirty="0"/>
              <a:t>Du må gerne stå med dine ben uden for teestedet, men bolden skal </a:t>
            </a:r>
            <a:r>
              <a:rPr lang="da-DK" dirty="0" err="1"/>
              <a:t>tees´op</a:t>
            </a:r>
            <a:r>
              <a:rPr lang="da-DK" dirty="0"/>
              <a:t> indenfor teestedet og max 2 m bagud.</a:t>
            </a: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6D072F9D-2C72-435F-935B-1FA79C5C8E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4" y="851695"/>
            <a:ext cx="6425141" cy="4818855"/>
          </a:xfrm>
        </p:spPr>
      </p:pic>
      <p:pic>
        <p:nvPicPr>
          <p:cNvPr id="8" name="Billede 7" descr="Et billede, der indeholder græs, udendørs, himmel, felt&#10;&#10;Automatisk genereret beskrivelse">
            <a:extLst>
              <a:ext uri="{FF2B5EF4-FFF2-40B4-BE49-F238E27FC236}">
                <a16:creationId xmlns:a16="http://schemas.microsoft.com/office/drawing/2014/main" id="{71F3069E-0E12-4BF5-A324-B27868532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525" y="851695"/>
            <a:ext cx="6425140" cy="4818855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80E911B-765D-42A1-92AE-F81D5C42E6B8}"/>
              </a:ext>
            </a:extLst>
          </p:cNvPr>
          <p:cNvCxnSpPr>
            <a:cxnSpLocks/>
          </p:cNvCxnSpPr>
          <p:nvPr/>
        </p:nvCxnSpPr>
        <p:spPr>
          <a:xfrm flipH="1" flipV="1">
            <a:off x="8380071" y="1930400"/>
            <a:ext cx="486137" cy="272262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Billede 11">
            <a:extLst>
              <a:ext uri="{FF2B5EF4-FFF2-40B4-BE49-F238E27FC236}">
                <a16:creationId xmlns:a16="http://schemas.microsoft.com/office/drawing/2014/main" id="{F546C5B8-6FD8-4825-ABFF-494AA501C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6716">
            <a:off x="6948931" y="884107"/>
            <a:ext cx="499915" cy="231047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930999BB-D5B0-488C-A838-AD6AFA61A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15961">
            <a:off x="6714953" y="2690688"/>
            <a:ext cx="499915" cy="3770228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D13AD82F-1FDE-4EBE-98DB-CB438898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64078">
            <a:off x="5325434" y="1978715"/>
            <a:ext cx="499915" cy="2204956"/>
          </a:xfrm>
          <a:prstGeom prst="rect">
            <a:avLst/>
          </a:prstGeom>
        </p:spPr>
      </p:pic>
      <p:pic>
        <p:nvPicPr>
          <p:cNvPr id="5" name="Grafik 4" descr="Golf">
            <a:extLst>
              <a:ext uri="{FF2B5EF4-FFF2-40B4-BE49-F238E27FC236}">
                <a16:creationId xmlns:a16="http://schemas.microsoft.com/office/drawing/2014/main" id="{E9EA6A90-C774-42C6-9EE2-3C57064F9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98130" y="855490"/>
            <a:ext cx="1142314" cy="1583673"/>
          </a:xfrm>
          <a:prstGeom prst="rect">
            <a:avLst/>
          </a:prstGeom>
        </p:spPr>
      </p:pic>
      <p:sp>
        <p:nvSpPr>
          <p:cNvPr id="4" name="Pil: højre 3">
            <a:extLst>
              <a:ext uri="{FF2B5EF4-FFF2-40B4-BE49-F238E27FC236}">
                <a16:creationId xmlns:a16="http://schemas.microsoft.com/office/drawing/2014/main" id="{6454CAC7-13D4-4891-83C2-600769530119}"/>
              </a:ext>
            </a:extLst>
          </p:cNvPr>
          <p:cNvSpPr/>
          <p:nvPr/>
        </p:nvSpPr>
        <p:spPr>
          <a:xfrm>
            <a:off x="6562846" y="2439163"/>
            <a:ext cx="1683667" cy="22619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87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E311BA2-DA03-487F-9D02-F6168321B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Dit</a:t>
            </a:r>
            <a:r>
              <a:rPr lang="en-US" dirty="0"/>
              <a:t> Drive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8F89778-CB11-4CF8-8E01-1E679FF68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329" y="1547951"/>
            <a:ext cx="3911638" cy="46084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Du rammer </a:t>
            </a:r>
            <a:r>
              <a:rPr lang="en-US" dirty="0" err="1"/>
              <a:t>ikke</a:t>
            </a:r>
            <a:r>
              <a:rPr lang="en-US" dirty="0"/>
              <a:t> bolden </a:t>
            </a:r>
            <a:r>
              <a:rPr lang="en-US" dirty="0" err="1"/>
              <a:t>rigtigt</a:t>
            </a:r>
            <a:r>
              <a:rPr lang="en-US" dirty="0"/>
              <a:t>, den </a:t>
            </a:r>
            <a:r>
              <a:rPr lang="en-US" dirty="0" err="1"/>
              <a:t>forlader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teestedet</a:t>
            </a:r>
            <a:r>
              <a:rPr lang="en-US" dirty="0"/>
              <a:t> og ligger </a:t>
            </a:r>
            <a:r>
              <a:rPr lang="en-US" dirty="0" err="1"/>
              <a:t>indenfor</a:t>
            </a:r>
            <a:r>
              <a:rPr lang="en-US" dirty="0"/>
              <a:t> de 2 m </a:t>
            </a:r>
            <a:r>
              <a:rPr lang="en-US" dirty="0" err="1"/>
              <a:t>bagud</a:t>
            </a:r>
            <a:r>
              <a:rPr lang="en-US" dirty="0"/>
              <a:t>.</a:t>
            </a:r>
          </a:p>
          <a:p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gør</a:t>
            </a:r>
            <a:r>
              <a:rPr lang="en-US" dirty="0"/>
              <a:t> du ?</a:t>
            </a:r>
          </a:p>
          <a:p>
            <a:r>
              <a:rPr lang="en-US" dirty="0"/>
              <a:t>Du spiller bolden </a:t>
            </a:r>
            <a:r>
              <a:rPr lang="en-US" dirty="0" err="1"/>
              <a:t>som</a:t>
            </a:r>
            <a:r>
              <a:rPr lang="en-US" dirty="0"/>
              <a:t> den ligger </a:t>
            </a:r>
            <a:r>
              <a:rPr lang="en-US" dirty="0" err="1"/>
              <a:t>eller</a:t>
            </a:r>
            <a:r>
              <a:rPr lang="en-US" dirty="0"/>
              <a:t> du </a:t>
            </a:r>
            <a:r>
              <a:rPr lang="da-DK" dirty="0"/>
              <a:t>lægger</a:t>
            </a:r>
            <a:r>
              <a:rPr lang="en-US" dirty="0"/>
              <a:t> bolden op </a:t>
            </a:r>
            <a:r>
              <a:rPr lang="en-US" dirty="0" err="1"/>
              <a:t>på</a:t>
            </a:r>
            <a:r>
              <a:rPr lang="en-US" dirty="0"/>
              <a:t> din tee og </a:t>
            </a:r>
            <a:r>
              <a:rPr lang="en-US" dirty="0" err="1"/>
              <a:t>slår</a:t>
            </a:r>
            <a:r>
              <a:rPr lang="en-US" dirty="0"/>
              <a:t> </a:t>
            </a:r>
            <a:r>
              <a:rPr lang="en-US" dirty="0" err="1"/>
              <a:t>igen</a:t>
            </a:r>
            <a:r>
              <a:rPr lang="en-US" dirty="0"/>
              <a:t>, I </a:t>
            </a:r>
            <a:r>
              <a:rPr lang="en-US" dirty="0" err="1"/>
              <a:t>begge</a:t>
            </a:r>
            <a:r>
              <a:rPr lang="en-US" dirty="0"/>
              <a:t> </a:t>
            </a:r>
            <a:r>
              <a:rPr lang="en-US" dirty="0" err="1"/>
              <a:t>tilfælde</a:t>
            </a:r>
            <a:r>
              <a:rPr lang="en-US" dirty="0"/>
              <a:t> </a:t>
            </a:r>
            <a:r>
              <a:rPr lang="en-US" dirty="0" err="1"/>
              <a:t>slår</a:t>
            </a:r>
            <a:r>
              <a:rPr lang="en-US" dirty="0"/>
              <a:t> du </a:t>
            </a:r>
            <a:r>
              <a:rPr lang="en-US" dirty="0" err="1"/>
              <a:t>dit</a:t>
            </a:r>
            <a:r>
              <a:rPr lang="en-US" dirty="0"/>
              <a:t> 2. slag</a:t>
            </a:r>
          </a:p>
          <a:p>
            <a:r>
              <a:rPr lang="en-US" dirty="0"/>
              <a:t>Bolden ligger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indenfor</a:t>
            </a:r>
            <a:r>
              <a:rPr lang="en-US" dirty="0"/>
              <a:t> de   2 m, du </a:t>
            </a:r>
            <a:r>
              <a:rPr lang="en-US" dirty="0" err="1"/>
              <a:t>slår</a:t>
            </a:r>
            <a:r>
              <a:rPr lang="en-US" dirty="0"/>
              <a:t> bolden </a:t>
            </a:r>
            <a:r>
              <a:rPr lang="en-US" dirty="0" err="1"/>
              <a:t>som</a:t>
            </a:r>
            <a:r>
              <a:rPr lang="en-US" dirty="0"/>
              <a:t> den ligger, du har nu </a:t>
            </a:r>
            <a:r>
              <a:rPr lang="en-US" dirty="0" err="1"/>
              <a:t>slået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2. slag.</a:t>
            </a:r>
          </a:p>
        </p:txBody>
      </p:sp>
      <p:pic>
        <p:nvPicPr>
          <p:cNvPr id="8" name="Pladsholder til indhold 7" descr="Et billede, der indeholder græs, udendørs, grøn, bold&#10;&#10;Automatisk genereret beskrivelse">
            <a:extLst>
              <a:ext uri="{FF2B5EF4-FFF2-40B4-BE49-F238E27FC236}">
                <a16:creationId xmlns:a16="http://schemas.microsoft.com/office/drawing/2014/main" id="{5855C1A3-148A-4D47-9F69-98E3281E43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03625" y="779282"/>
            <a:ext cx="6707592" cy="5030693"/>
          </a:xfr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E136FA6-498B-40B8-9F9F-67B413F6D88F}"/>
              </a:ext>
            </a:extLst>
          </p:cNvPr>
          <p:cNvCxnSpPr>
            <a:cxnSpLocks/>
          </p:cNvCxnSpPr>
          <p:nvPr/>
        </p:nvCxnSpPr>
        <p:spPr>
          <a:xfrm>
            <a:off x="8623815" y="2129742"/>
            <a:ext cx="1168367" cy="368023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" name="Billede 21">
            <a:extLst>
              <a:ext uri="{FF2B5EF4-FFF2-40B4-BE49-F238E27FC236}">
                <a16:creationId xmlns:a16="http://schemas.microsoft.com/office/drawing/2014/main" id="{88BFF1B1-370D-42F6-888C-8B5AEA019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18422">
            <a:off x="6200268" y="364493"/>
            <a:ext cx="1162801" cy="3632253"/>
          </a:xfrm>
          <a:prstGeom prst="rect">
            <a:avLst/>
          </a:prstGeom>
        </p:spPr>
      </p:pic>
      <p:pic>
        <p:nvPicPr>
          <p:cNvPr id="5" name="Billede 4" descr="Et billede, der indeholder græs, udendørs, himmel, felt&#10;&#10;Automatisk genereret beskrivelse">
            <a:extLst>
              <a:ext uri="{FF2B5EF4-FFF2-40B4-BE49-F238E27FC236}">
                <a16:creationId xmlns:a16="http://schemas.microsoft.com/office/drawing/2014/main" id="{0298FB22-EF37-42A9-8F30-58438A7A9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563" y="779282"/>
            <a:ext cx="6707591" cy="5030693"/>
          </a:xfrm>
          <a:prstGeom prst="rect">
            <a:avLst/>
          </a:prstGeom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1D6B1F8C-3BF3-4968-995D-894BBDE9E08D}"/>
              </a:ext>
            </a:extLst>
          </p:cNvPr>
          <p:cNvCxnSpPr>
            <a:cxnSpLocks/>
          </p:cNvCxnSpPr>
          <p:nvPr/>
        </p:nvCxnSpPr>
        <p:spPr>
          <a:xfrm>
            <a:off x="9274002" y="2498756"/>
            <a:ext cx="1499622" cy="331121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B946C1B0-32F2-4DF1-BF14-ECE8B7A59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19483">
            <a:off x="5211899" y="2427176"/>
            <a:ext cx="1474118" cy="3232403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8A9389AE-58FE-4449-AD56-40E440B22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54922">
            <a:off x="7629663" y="1455961"/>
            <a:ext cx="990916" cy="2172851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F7666F16-A42B-4AB7-846D-3273A8DC3E8A}"/>
              </a:ext>
            </a:extLst>
          </p:cNvPr>
          <p:cNvSpPr txBox="1"/>
          <p:nvPr/>
        </p:nvSpPr>
        <p:spPr>
          <a:xfrm>
            <a:off x="6928851" y="4081156"/>
            <a:ext cx="119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 Meter</a:t>
            </a:r>
          </a:p>
        </p:txBody>
      </p:sp>
      <p:pic>
        <p:nvPicPr>
          <p:cNvPr id="26" name="Grafik 25" descr="Golf">
            <a:extLst>
              <a:ext uri="{FF2B5EF4-FFF2-40B4-BE49-F238E27FC236}">
                <a16:creationId xmlns:a16="http://schemas.microsoft.com/office/drawing/2014/main" id="{82FC3F6B-ED16-4720-8C1D-4BAFA70627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3758" y="1140402"/>
            <a:ext cx="1162043" cy="2079546"/>
          </a:xfrm>
          <a:prstGeom prst="rect">
            <a:avLst/>
          </a:prstGeom>
        </p:spPr>
      </p:pic>
      <p:sp>
        <p:nvSpPr>
          <p:cNvPr id="6" name="Pil: højre 5">
            <a:extLst>
              <a:ext uri="{FF2B5EF4-FFF2-40B4-BE49-F238E27FC236}">
                <a16:creationId xmlns:a16="http://schemas.microsoft.com/office/drawing/2014/main" id="{E8BD0900-200B-47B1-A57A-04099612C17B}"/>
              </a:ext>
            </a:extLst>
          </p:cNvPr>
          <p:cNvSpPr/>
          <p:nvPr/>
        </p:nvSpPr>
        <p:spPr>
          <a:xfrm>
            <a:off x="5171447" y="3232970"/>
            <a:ext cx="677797" cy="1719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921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Reglerne ved slag fra teestedet">
            <a:hlinkClick r:id="" action="ppaction://media"/>
            <a:extLst>
              <a:ext uri="{FF2B5EF4-FFF2-40B4-BE49-F238E27FC236}">
                <a16:creationId xmlns:a16="http://schemas.microsoft.com/office/drawing/2014/main" id="{1038F8E1-5822-4422-8A9E-469C6EB9C7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3442" y="628084"/>
            <a:ext cx="9970883" cy="560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2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11BA2-DA03-487F-9D02-F6168321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Drop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8F89778-CB11-4CF8-8E01-1E679FF68C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Du går frem mod hjørnet af strafområdet hvor du så din bold landede, du ser din bold ligger på et brønddæksel.</a:t>
            </a:r>
          </a:p>
          <a:p>
            <a:pPr marL="0" indent="0">
              <a:buNone/>
            </a:pPr>
            <a:r>
              <a:rPr lang="da-DK" dirty="0"/>
              <a:t>Hvad gør du ?</a:t>
            </a:r>
          </a:p>
          <a:p>
            <a:pPr marL="0" indent="0">
              <a:buNone/>
            </a:pPr>
            <a:r>
              <a:rPr lang="da-DK" dirty="0"/>
              <a:t>Du har fridrop, 1 køllelængde, ikke nærmere flaget end referencepunktet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Pladsholder til indhold 5" descr="Et billede, der indeholder græs, udendørs, himmel, felt&#10;&#10;Automatisk genereret beskrivelse">
            <a:extLst>
              <a:ext uri="{FF2B5EF4-FFF2-40B4-BE49-F238E27FC236}">
                <a16:creationId xmlns:a16="http://schemas.microsoft.com/office/drawing/2014/main" id="{41A50443-64DB-4ED9-9632-A782ECFF41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6720" y="1019572"/>
            <a:ext cx="6425141" cy="4818855"/>
          </a:xfr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D198D20D-2E9F-4E1F-A588-BBD3D0E3E83E}"/>
              </a:ext>
            </a:extLst>
          </p:cNvPr>
          <p:cNvCxnSpPr>
            <a:cxnSpLocks/>
          </p:cNvCxnSpPr>
          <p:nvPr/>
        </p:nvCxnSpPr>
        <p:spPr>
          <a:xfrm>
            <a:off x="5798916" y="4653023"/>
            <a:ext cx="547482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Pil: opadgående 3">
            <a:extLst>
              <a:ext uri="{FF2B5EF4-FFF2-40B4-BE49-F238E27FC236}">
                <a16:creationId xmlns:a16="http://schemas.microsoft.com/office/drawing/2014/main" id="{C6A6AF98-027D-4A26-AC1A-EA31A1E08E87}"/>
              </a:ext>
            </a:extLst>
          </p:cNvPr>
          <p:cNvSpPr/>
          <p:nvPr/>
        </p:nvSpPr>
        <p:spPr>
          <a:xfrm>
            <a:off x="8339559" y="4964544"/>
            <a:ext cx="196770" cy="706052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77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Ensartede forhold ved drop">
            <a:hlinkClick r:id="" action="ppaction://media"/>
            <a:extLst>
              <a:ext uri="{FF2B5EF4-FFF2-40B4-BE49-F238E27FC236}">
                <a16:creationId xmlns:a16="http://schemas.microsoft.com/office/drawing/2014/main" id="{FB65E421-81EE-422B-ADB0-CCE8773387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4577" y="312516"/>
            <a:ext cx="10698223" cy="60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3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F0A1A-377C-4380-BC95-31A88549B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441EF03-607D-4522-93B1-EC3741A2C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3227719"/>
            <a:ext cx="8596668" cy="1570962"/>
          </a:xfrm>
        </p:spPr>
        <p:txBody>
          <a:bodyPr>
            <a:normAutofit/>
          </a:bodyPr>
          <a:lstStyle/>
          <a:p>
            <a:r>
              <a:rPr lang="da-DK" sz="4400" dirty="0"/>
              <a:t>Spørgsmål ??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E5E92E1A-0D48-46B1-9BC2-FE082DD8D814}"/>
              </a:ext>
            </a:extLst>
          </p:cNvPr>
          <p:cNvSpPr txBox="1"/>
          <p:nvPr/>
        </p:nvSpPr>
        <p:spPr>
          <a:xfrm>
            <a:off x="4505233" y="4896091"/>
            <a:ext cx="476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/>
              <a:t>Tak for i aften..</a:t>
            </a:r>
          </a:p>
        </p:txBody>
      </p:sp>
    </p:spTree>
    <p:extLst>
      <p:ext uri="{BB962C8B-B14F-4D97-AF65-F5344CB8AC3E}">
        <p14:creationId xmlns:p14="http://schemas.microsoft.com/office/powerpoint/2010/main" val="178369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251</Words>
  <Application>Microsoft Office PowerPoint</Application>
  <PresentationFormat>Widescreen</PresentationFormat>
  <Paragraphs>24</Paragraphs>
  <Slides>8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Hændelser på Hul 2   Del 1 af 2.</vt:lpstr>
      <vt:lpstr>Dit Drive</vt:lpstr>
      <vt:lpstr>Dit Drive</vt:lpstr>
      <vt:lpstr>Dit Drive</vt:lpstr>
      <vt:lpstr>PowerPoint-præsentation</vt:lpstr>
      <vt:lpstr>Drop</vt:lpstr>
      <vt:lpstr>PowerPoint-præsentation</vt:lpstr>
      <vt:lpstr>Slut for denne gang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Hændelser på Hul 2.</dc:title>
  <dc:creator>Bent Ole Andersen</dc:creator>
  <cp:lastModifiedBy>Bent Ole Andersen</cp:lastModifiedBy>
  <cp:revision>1</cp:revision>
  <dcterms:created xsi:type="dcterms:W3CDTF">2019-05-09T19:34:47Z</dcterms:created>
  <dcterms:modified xsi:type="dcterms:W3CDTF">2019-05-13T17:07:55Z</dcterms:modified>
</cp:coreProperties>
</file>