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0AAB2A-3AFE-4FE0-8AFB-346F4E80D70F}" v="1207" dt="2019-05-16T23:47:10.3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8" autoAdjust="0"/>
    <p:restoredTop sz="94660"/>
  </p:normalViewPr>
  <p:slideViewPr>
    <p:cSldViewPr snapToGrid="0">
      <p:cViewPr varScale="1">
        <p:scale>
          <a:sx n="99" d="100"/>
          <a:sy n="99" d="100"/>
        </p:scale>
        <p:origin x="90" y="4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6/11/relationships/changesInfo" Target="changesInfos/changesInfo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nt Ole Andersen" userId="ed131df3f694a1d1" providerId="LiveId" clId="{9E4A7717-AD00-43C6-B5FB-D84141DBD76C}"/>
    <pc:docChg chg="custSel addSld modSld">
      <pc:chgData name="Bent Ole Andersen" userId="ed131df3f694a1d1" providerId="LiveId" clId="{9E4A7717-AD00-43C6-B5FB-D84141DBD76C}" dt="2019-05-16T23:47:10.307" v="2333"/>
      <pc:docMkLst>
        <pc:docMk/>
      </pc:docMkLst>
      <pc:sldChg chg="modSp">
        <pc:chgData name="Bent Ole Andersen" userId="ed131df3f694a1d1" providerId="LiveId" clId="{9E4A7717-AD00-43C6-B5FB-D84141DBD76C}" dt="2019-05-16T13:58:45.401" v="32" actId="20577"/>
        <pc:sldMkLst>
          <pc:docMk/>
          <pc:sldMk cId="2516559052" sldId="256"/>
        </pc:sldMkLst>
        <pc:spChg chg="mod">
          <ac:chgData name="Bent Ole Andersen" userId="ed131df3f694a1d1" providerId="LiveId" clId="{9E4A7717-AD00-43C6-B5FB-D84141DBD76C}" dt="2019-05-16T13:58:45.401" v="32" actId="20577"/>
          <ac:spMkLst>
            <pc:docMk/>
            <pc:sldMk cId="2516559052" sldId="256"/>
            <ac:spMk id="2" creationId="{8BBC59A7-D1BC-47F0-8FC2-5422A6EE42D0}"/>
          </ac:spMkLst>
        </pc:spChg>
      </pc:sldChg>
      <pc:sldChg chg="addSp delSp modSp add modAnim">
        <pc:chgData name="Bent Ole Andersen" userId="ed131df3f694a1d1" providerId="LiveId" clId="{9E4A7717-AD00-43C6-B5FB-D84141DBD76C}" dt="2019-05-16T22:36:42.242" v="1663"/>
        <pc:sldMkLst>
          <pc:docMk/>
          <pc:sldMk cId="1867373617" sldId="257"/>
        </pc:sldMkLst>
        <pc:spChg chg="mod">
          <ac:chgData name="Bent Ole Andersen" userId="ed131df3f694a1d1" providerId="LiveId" clId="{9E4A7717-AD00-43C6-B5FB-D84141DBD76C}" dt="2019-05-16T14:18:30.322" v="87" actId="20577"/>
          <ac:spMkLst>
            <pc:docMk/>
            <pc:sldMk cId="1867373617" sldId="257"/>
            <ac:spMk id="2" creationId="{38E71124-F4C5-4222-B23F-77482EC9A38D}"/>
          </ac:spMkLst>
        </pc:spChg>
        <pc:spChg chg="del">
          <ac:chgData name="Bent Ole Andersen" userId="ed131df3f694a1d1" providerId="LiveId" clId="{9E4A7717-AD00-43C6-B5FB-D84141DBD76C}" dt="2019-05-16T14:17:00.345" v="34" actId="931"/>
          <ac:spMkLst>
            <pc:docMk/>
            <pc:sldMk cId="1867373617" sldId="257"/>
            <ac:spMk id="3" creationId="{3A9131FD-311C-434C-B252-401256E1AE5F}"/>
          </ac:spMkLst>
        </pc:spChg>
        <pc:spChg chg="add del mod">
          <ac:chgData name="Bent Ole Andersen" userId="ed131df3f694a1d1" providerId="LiveId" clId="{9E4A7717-AD00-43C6-B5FB-D84141DBD76C}" dt="2019-05-16T22:34:58.737" v="1657" actId="931"/>
          <ac:spMkLst>
            <pc:docMk/>
            <pc:sldMk cId="1867373617" sldId="257"/>
            <ac:spMk id="7" creationId="{2DD7A083-CB23-4B4C-9D7D-F131F17642A1}"/>
          </ac:spMkLst>
        </pc:spChg>
        <pc:picChg chg="add del mod">
          <ac:chgData name="Bent Ole Andersen" userId="ed131df3f694a1d1" providerId="LiveId" clId="{9E4A7717-AD00-43C6-B5FB-D84141DBD76C}" dt="2019-05-16T22:34:46.864" v="1656" actId="478"/>
          <ac:picMkLst>
            <pc:docMk/>
            <pc:sldMk cId="1867373617" sldId="257"/>
            <ac:picMk id="5" creationId="{C0F3DCF9-7D91-4523-B15C-8D7BC15FCD4B}"/>
          </ac:picMkLst>
        </pc:picChg>
        <pc:picChg chg="add mod">
          <ac:chgData name="Bent Ole Andersen" userId="ed131df3f694a1d1" providerId="LiveId" clId="{9E4A7717-AD00-43C6-B5FB-D84141DBD76C}" dt="2019-05-16T22:35:11.576" v="1661" actId="14100"/>
          <ac:picMkLst>
            <pc:docMk/>
            <pc:sldMk cId="1867373617" sldId="257"/>
            <ac:picMk id="9" creationId="{BDB5493B-F1B6-4117-91AA-5E48AA09EFDB}"/>
          </ac:picMkLst>
        </pc:picChg>
      </pc:sldChg>
      <pc:sldChg chg="addSp delSp modSp add modAnim">
        <pc:chgData name="Bent Ole Andersen" userId="ed131df3f694a1d1" providerId="LiveId" clId="{9E4A7717-AD00-43C6-B5FB-D84141DBD76C}" dt="2019-05-16T17:00:11.746" v="1090"/>
        <pc:sldMkLst>
          <pc:docMk/>
          <pc:sldMk cId="2832912183" sldId="258"/>
        </pc:sldMkLst>
        <pc:spChg chg="mod">
          <ac:chgData name="Bent Ole Andersen" userId="ed131df3f694a1d1" providerId="LiveId" clId="{9E4A7717-AD00-43C6-B5FB-D84141DBD76C}" dt="2019-05-16T15:18:51.363" v="315" actId="20577"/>
          <ac:spMkLst>
            <pc:docMk/>
            <pc:sldMk cId="2832912183" sldId="258"/>
            <ac:spMk id="2" creationId="{5BFD7D0A-F7F5-49BB-B199-CEC7C099D7F2}"/>
          </ac:spMkLst>
        </pc:spChg>
        <pc:spChg chg="del">
          <ac:chgData name="Bent Ole Andersen" userId="ed131df3f694a1d1" providerId="LiveId" clId="{9E4A7717-AD00-43C6-B5FB-D84141DBD76C}" dt="2019-05-16T14:19:31.992" v="89" actId="931"/>
          <ac:spMkLst>
            <pc:docMk/>
            <pc:sldMk cId="2832912183" sldId="258"/>
            <ac:spMk id="3" creationId="{9A8352A1-FE0A-4AA7-BC08-3290B2790497}"/>
          </ac:spMkLst>
        </pc:spChg>
        <pc:spChg chg="mod">
          <ac:chgData name="Bent Ole Andersen" userId="ed131df3f694a1d1" providerId="LiveId" clId="{9E4A7717-AD00-43C6-B5FB-D84141DBD76C}" dt="2019-05-16T15:20:59.852" v="331" actId="20577"/>
          <ac:spMkLst>
            <pc:docMk/>
            <pc:sldMk cId="2832912183" sldId="258"/>
            <ac:spMk id="4" creationId="{D829549F-47F4-452E-B197-2FA813181C2C}"/>
          </ac:spMkLst>
        </pc:spChg>
        <pc:spChg chg="add del mod">
          <ac:chgData name="Bent Ole Andersen" userId="ed131df3f694a1d1" providerId="LiveId" clId="{9E4A7717-AD00-43C6-B5FB-D84141DBD76C}" dt="2019-05-16T15:20:01.530" v="317"/>
          <ac:spMkLst>
            <pc:docMk/>
            <pc:sldMk cId="2832912183" sldId="258"/>
            <ac:spMk id="7" creationId="{BABEE399-4403-4B1D-B955-C5293DC50CC5}"/>
          </ac:spMkLst>
        </pc:spChg>
        <pc:picChg chg="add del mod">
          <ac:chgData name="Bent Ole Andersen" userId="ed131df3f694a1d1" providerId="LiveId" clId="{9E4A7717-AD00-43C6-B5FB-D84141DBD76C}" dt="2019-05-16T15:19:54.260" v="316"/>
          <ac:picMkLst>
            <pc:docMk/>
            <pc:sldMk cId="2832912183" sldId="258"/>
            <ac:picMk id="6" creationId="{F688AD63-E0DE-492F-AA58-16BE609D1B2E}"/>
          </ac:picMkLst>
        </pc:picChg>
        <pc:picChg chg="add mod">
          <ac:chgData name="Bent Ole Andersen" userId="ed131df3f694a1d1" providerId="LiveId" clId="{9E4A7717-AD00-43C6-B5FB-D84141DBD76C}" dt="2019-05-16T15:20:14.075" v="320" actId="1076"/>
          <ac:picMkLst>
            <pc:docMk/>
            <pc:sldMk cId="2832912183" sldId="258"/>
            <ac:picMk id="8" creationId="{AB99F777-4AEA-4232-94BD-7BE262B9FA53}"/>
          </ac:picMkLst>
        </pc:picChg>
      </pc:sldChg>
      <pc:sldChg chg="addSp delSp modSp add modAnim">
        <pc:chgData name="Bent Ole Andersen" userId="ed131df3f694a1d1" providerId="LiveId" clId="{9E4A7717-AD00-43C6-B5FB-D84141DBD76C}" dt="2019-05-16T17:00:36.586" v="1091"/>
        <pc:sldMkLst>
          <pc:docMk/>
          <pc:sldMk cId="3512659449" sldId="259"/>
        </pc:sldMkLst>
        <pc:spChg chg="mod">
          <ac:chgData name="Bent Ole Andersen" userId="ed131df3f694a1d1" providerId="LiveId" clId="{9E4A7717-AD00-43C6-B5FB-D84141DBD76C}" dt="2019-05-16T15:22:24.699" v="373" actId="1076"/>
          <ac:spMkLst>
            <pc:docMk/>
            <pc:sldMk cId="3512659449" sldId="259"/>
            <ac:spMk id="2" creationId="{5BFD7D0A-F7F5-49BB-B199-CEC7C099D7F2}"/>
          </ac:spMkLst>
        </pc:spChg>
        <pc:spChg chg="mod">
          <ac:chgData name="Bent Ole Andersen" userId="ed131df3f694a1d1" providerId="LiveId" clId="{9E4A7717-AD00-43C6-B5FB-D84141DBD76C}" dt="2019-05-16T15:44:31.837" v="759" actId="20577"/>
          <ac:spMkLst>
            <pc:docMk/>
            <pc:sldMk cId="3512659449" sldId="259"/>
            <ac:spMk id="4" creationId="{D829549F-47F4-452E-B197-2FA813181C2C}"/>
          </ac:spMkLst>
        </pc:spChg>
        <pc:spChg chg="add del mod">
          <ac:chgData name="Bent Ole Andersen" userId="ed131df3f694a1d1" providerId="LiveId" clId="{9E4A7717-AD00-43C6-B5FB-D84141DBD76C}" dt="2019-05-16T14:21:08.645" v="96" actId="931"/>
          <ac:spMkLst>
            <pc:docMk/>
            <pc:sldMk cId="3512659449" sldId="259"/>
            <ac:spMk id="5" creationId="{468E8990-488F-4625-B6D4-4C5903CAE04C}"/>
          </ac:spMkLst>
        </pc:spChg>
        <pc:spChg chg="add del mod">
          <ac:chgData name="Bent Ole Andersen" userId="ed131df3f694a1d1" providerId="LiveId" clId="{9E4A7717-AD00-43C6-B5FB-D84141DBD76C}" dt="2019-05-16T15:21:19.328" v="333" actId="931"/>
          <ac:spMkLst>
            <pc:docMk/>
            <pc:sldMk cId="3512659449" sldId="259"/>
            <ac:spMk id="10" creationId="{C834136E-B1C0-4CB9-A751-32503E8C7E8F}"/>
          </ac:spMkLst>
        </pc:spChg>
        <pc:spChg chg="add mod">
          <ac:chgData name="Bent Ole Andersen" userId="ed131df3f694a1d1" providerId="LiveId" clId="{9E4A7717-AD00-43C6-B5FB-D84141DBD76C}" dt="2019-05-16T15:24:36.814" v="475" actId="17032"/>
          <ac:spMkLst>
            <pc:docMk/>
            <pc:sldMk cId="3512659449" sldId="259"/>
            <ac:spMk id="13" creationId="{F202A7A8-57E1-4393-BA26-70309C608A00}"/>
          </ac:spMkLst>
        </pc:spChg>
        <pc:spChg chg="add mod">
          <ac:chgData name="Bent Ole Andersen" userId="ed131df3f694a1d1" providerId="LiveId" clId="{9E4A7717-AD00-43C6-B5FB-D84141DBD76C}" dt="2019-05-16T15:26:45.980" v="565" actId="17032"/>
          <ac:spMkLst>
            <pc:docMk/>
            <pc:sldMk cId="3512659449" sldId="259"/>
            <ac:spMk id="14" creationId="{9A9BFCDC-B868-4A45-8AB9-EC7A1097AC5E}"/>
          </ac:spMkLst>
        </pc:spChg>
        <pc:spChg chg="add mod">
          <ac:chgData name="Bent Ole Andersen" userId="ed131df3f694a1d1" providerId="LiveId" clId="{9E4A7717-AD00-43C6-B5FB-D84141DBD76C}" dt="2019-05-16T15:28:34.605" v="636" actId="17032"/>
          <ac:spMkLst>
            <pc:docMk/>
            <pc:sldMk cId="3512659449" sldId="259"/>
            <ac:spMk id="15" creationId="{D021D8E0-7563-4C79-94C2-F39236AD2486}"/>
          </ac:spMkLst>
        </pc:spChg>
        <pc:picChg chg="del">
          <ac:chgData name="Bent Ole Andersen" userId="ed131df3f694a1d1" providerId="LiveId" clId="{9E4A7717-AD00-43C6-B5FB-D84141DBD76C}" dt="2019-05-16T14:20:44.487" v="95" actId="478"/>
          <ac:picMkLst>
            <pc:docMk/>
            <pc:sldMk cId="3512659449" sldId="259"/>
            <ac:picMk id="6" creationId="{F688AD63-E0DE-492F-AA58-16BE609D1B2E}"/>
          </ac:picMkLst>
        </pc:picChg>
        <pc:picChg chg="add del mod">
          <ac:chgData name="Bent Ole Andersen" userId="ed131df3f694a1d1" providerId="LiveId" clId="{9E4A7717-AD00-43C6-B5FB-D84141DBD76C}" dt="2019-05-16T15:21:12.964" v="332" actId="478"/>
          <ac:picMkLst>
            <pc:docMk/>
            <pc:sldMk cId="3512659449" sldId="259"/>
            <ac:picMk id="8" creationId="{8A4196F5-0C6A-40AD-B57D-F84EB02CB83D}"/>
          </ac:picMkLst>
        </pc:picChg>
        <pc:picChg chg="add mod">
          <ac:chgData name="Bent Ole Andersen" userId="ed131df3f694a1d1" providerId="LiveId" clId="{9E4A7717-AD00-43C6-B5FB-D84141DBD76C}" dt="2019-05-16T15:21:38.724" v="338" actId="1076"/>
          <ac:picMkLst>
            <pc:docMk/>
            <pc:sldMk cId="3512659449" sldId="259"/>
            <ac:picMk id="12" creationId="{3191A116-0846-466F-979B-6BFC4F1B0F63}"/>
          </ac:picMkLst>
        </pc:picChg>
      </pc:sldChg>
      <pc:sldChg chg="addSp modSp add modAnim">
        <pc:chgData name="Bent Ole Andersen" userId="ed131df3f694a1d1" providerId="LiveId" clId="{9E4A7717-AD00-43C6-B5FB-D84141DBD76C}" dt="2019-05-16T16:04:07.516" v="817"/>
        <pc:sldMkLst>
          <pc:docMk/>
          <pc:sldMk cId="2018579683" sldId="260"/>
        </pc:sldMkLst>
        <pc:spChg chg="add mod">
          <ac:chgData name="Bent Ole Andersen" userId="ed131df3f694a1d1" providerId="LiveId" clId="{9E4A7717-AD00-43C6-B5FB-D84141DBD76C}" dt="2019-05-16T15:55:55.576" v="814" actId="20577"/>
          <ac:spMkLst>
            <pc:docMk/>
            <pc:sldMk cId="2018579683" sldId="260"/>
            <ac:spMk id="13" creationId="{91213C8C-2774-44DF-96E0-D44AA1159DC6}"/>
          </ac:spMkLst>
        </pc:spChg>
        <pc:picChg chg="add mod">
          <ac:chgData name="Bent Ole Andersen" userId="ed131df3f694a1d1" providerId="LiveId" clId="{9E4A7717-AD00-43C6-B5FB-D84141DBD76C}" dt="2019-05-16T15:45:45.058" v="764" actId="962"/>
          <ac:picMkLst>
            <pc:docMk/>
            <pc:sldMk cId="2018579683" sldId="260"/>
            <ac:picMk id="3" creationId="{6AE16B9D-0891-4D35-956F-CCDC97A44AD4}"/>
          </ac:picMkLst>
        </pc:picChg>
        <pc:cxnChg chg="add mod">
          <ac:chgData name="Bent Ole Andersen" userId="ed131df3f694a1d1" providerId="LiveId" clId="{9E4A7717-AD00-43C6-B5FB-D84141DBD76C}" dt="2019-05-16T15:50:45.744" v="767" actId="13822"/>
          <ac:cxnSpMkLst>
            <pc:docMk/>
            <pc:sldMk cId="2018579683" sldId="260"/>
            <ac:cxnSpMk id="5" creationId="{BF644FC4-B291-4A3B-9BFE-57CD14404916}"/>
          </ac:cxnSpMkLst>
        </pc:cxnChg>
        <pc:cxnChg chg="add mod">
          <ac:chgData name="Bent Ole Andersen" userId="ed131df3f694a1d1" providerId="LiveId" clId="{9E4A7717-AD00-43C6-B5FB-D84141DBD76C}" dt="2019-05-16T15:51:17.943" v="769" actId="13822"/>
          <ac:cxnSpMkLst>
            <pc:docMk/>
            <pc:sldMk cId="2018579683" sldId="260"/>
            <ac:cxnSpMk id="8" creationId="{0E860F9A-2608-42A8-9696-F4D2C0B3142A}"/>
          </ac:cxnSpMkLst>
        </pc:cxnChg>
        <pc:cxnChg chg="add mod">
          <ac:chgData name="Bent Ole Andersen" userId="ed131df3f694a1d1" providerId="LiveId" clId="{9E4A7717-AD00-43C6-B5FB-D84141DBD76C}" dt="2019-05-16T15:51:50.927" v="771" actId="13822"/>
          <ac:cxnSpMkLst>
            <pc:docMk/>
            <pc:sldMk cId="2018579683" sldId="260"/>
            <ac:cxnSpMk id="10" creationId="{13C93020-9853-422A-AF56-A37C83757D05}"/>
          </ac:cxnSpMkLst>
        </pc:cxnChg>
        <pc:cxnChg chg="add mod">
          <ac:chgData name="Bent Ole Andersen" userId="ed131df3f694a1d1" providerId="LiveId" clId="{9E4A7717-AD00-43C6-B5FB-D84141DBD76C}" dt="2019-05-16T15:54:58.279" v="776" actId="13822"/>
          <ac:cxnSpMkLst>
            <pc:docMk/>
            <pc:sldMk cId="2018579683" sldId="260"/>
            <ac:cxnSpMk id="12" creationId="{80A94716-C10D-4DBE-814A-943E0A705658}"/>
          </ac:cxnSpMkLst>
        </pc:cxnChg>
      </pc:sldChg>
      <pc:sldChg chg="addSp delSp modSp add modAnim">
        <pc:chgData name="Bent Ole Andersen" userId="ed131df3f694a1d1" providerId="LiveId" clId="{9E4A7717-AD00-43C6-B5FB-D84141DBD76C}" dt="2019-05-16T23:47:10.307" v="2333"/>
        <pc:sldMkLst>
          <pc:docMk/>
          <pc:sldMk cId="3506127213" sldId="261"/>
        </pc:sldMkLst>
        <pc:spChg chg="mod">
          <ac:chgData name="Bent Ole Andersen" userId="ed131df3f694a1d1" providerId="LiveId" clId="{9E4A7717-AD00-43C6-B5FB-D84141DBD76C}" dt="2019-05-16T16:18:02.783" v="858" actId="14100"/>
          <ac:spMkLst>
            <pc:docMk/>
            <pc:sldMk cId="3506127213" sldId="261"/>
            <ac:spMk id="2" creationId="{6DD41B9F-7E7D-43B1-B2DF-BE5F79C64450}"/>
          </ac:spMkLst>
        </pc:spChg>
        <pc:spChg chg="del">
          <ac:chgData name="Bent Ole Andersen" userId="ed131df3f694a1d1" providerId="LiveId" clId="{9E4A7717-AD00-43C6-B5FB-D84141DBD76C}" dt="2019-05-16T16:14:56.355" v="819" actId="931"/>
          <ac:spMkLst>
            <pc:docMk/>
            <pc:sldMk cId="3506127213" sldId="261"/>
            <ac:spMk id="3" creationId="{818B6995-8D8D-45B9-A3D0-E4D4C153AF5D}"/>
          </ac:spMkLst>
        </pc:spChg>
        <pc:spChg chg="mod">
          <ac:chgData name="Bent Ole Andersen" userId="ed131df3f694a1d1" providerId="LiveId" clId="{9E4A7717-AD00-43C6-B5FB-D84141DBD76C}" dt="2019-05-16T16:52:25.738" v="1073" actId="20577"/>
          <ac:spMkLst>
            <pc:docMk/>
            <pc:sldMk cId="3506127213" sldId="261"/>
            <ac:spMk id="4" creationId="{CBF901DE-08AC-425C-8F15-E9D3C6F3F1A7}"/>
          </ac:spMkLst>
        </pc:spChg>
        <pc:spChg chg="add del mod">
          <ac:chgData name="Bent Ole Andersen" userId="ed131df3f694a1d1" providerId="LiveId" clId="{9E4A7717-AD00-43C6-B5FB-D84141DBD76C}" dt="2019-05-16T16:16:27.182" v="823" actId="931"/>
          <ac:spMkLst>
            <pc:docMk/>
            <pc:sldMk cId="3506127213" sldId="261"/>
            <ac:spMk id="8" creationId="{0267E2F8-F6BA-4D9B-9901-4F7ECDF38A82}"/>
          </ac:spMkLst>
        </pc:spChg>
        <pc:picChg chg="add del mod">
          <ac:chgData name="Bent Ole Andersen" userId="ed131df3f694a1d1" providerId="LiveId" clId="{9E4A7717-AD00-43C6-B5FB-D84141DBD76C}" dt="2019-05-16T16:15:14.436" v="822" actId="478"/>
          <ac:picMkLst>
            <pc:docMk/>
            <pc:sldMk cId="3506127213" sldId="261"/>
            <ac:picMk id="6" creationId="{792C8586-204E-4231-8FB2-F3D0499201B1}"/>
          </ac:picMkLst>
        </pc:picChg>
        <pc:picChg chg="add mod">
          <ac:chgData name="Bent Ole Andersen" userId="ed131df3f694a1d1" providerId="LiveId" clId="{9E4A7717-AD00-43C6-B5FB-D84141DBD76C}" dt="2019-05-16T16:16:41.726" v="829" actId="1076"/>
          <ac:picMkLst>
            <pc:docMk/>
            <pc:sldMk cId="3506127213" sldId="261"/>
            <ac:picMk id="10" creationId="{DCE54973-3400-405A-9DC5-F5E888B18479}"/>
          </ac:picMkLst>
        </pc:picChg>
        <pc:picChg chg="add mod">
          <ac:chgData name="Bent Ole Andersen" userId="ed131df3f694a1d1" providerId="LiveId" clId="{9E4A7717-AD00-43C6-B5FB-D84141DBD76C}" dt="2019-05-16T16:49:52.488" v="996" actId="1076"/>
          <ac:picMkLst>
            <pc:docMk/>
            <pc:sldMk cId="3506127213" sldId="261"/>
            <ac:picMk id="12" creationId="{74B6B0D2-4994-4A5E-A2E6-5DC905BE29A9}"/>
          </ac:picMkLst>
        </pc:picChg>
        <pc:picChg chg="add mod">
          <ac:chgData name="Bent Ole Andersen" userId="ed131df3f694a1d1" providerId="LiveId" clId="{9E4A7717-AD00-43C6-B5FB-D84141DBD76C}" dt="2019-05-16T16:54:20.961" v="1083" actId="14100"/>
          <ac:picMkLst>
            <pc:docMk/>
            <pc:sldMk cId="3506127213" sldId="261"/>
            <ac:picMk id="14" creationId="{C5E0C45E-E09C-4944-9F32-E1AC94E4E1D9}"/>
          </ac:picMkLst>
        </pc:picChg>
        <pc:cxnChg chg="add mod">
          <ac:chgData name="Bent Ole Andersen" userId="ed131df3f694a1d1" providerId="LiveId" clId="{9E4A7717-AD00-43C6-B5FB-D84141DBD76C}" dt="2019-05-16T16:56:09.442" v="1087" actId="13822"/>
          <ac:cxnSpMkLst>
            <pc:docMk/>
            <pc:sldMk cId="3506127213" sldId="261"/>
            <ac:cxnSpMk id="16" creationId="{F6BBD73C-C84E-402F-A37F-4E8CB5FF7C0B}"/>
          </ac:cxnSpMkLst>
        </pc:cxnChg>
      </pc:sldChg>
      <pc:sldChg chg="addSp delSp modSp add modAnim">
        <pc:chgData name="Bent Ole Andersen" userId="ed131df3f694a1d1" providerId="LiveId" clId="{9E4A7717-AD00-43C6-B5FB-D84141DBD76C}" dt="2019-05-16T23:45:14.549" v="2332" actId="14100"/>
        <pc:sldMkLst>
          <pc:docMk/>
          <pc:sldMk cId="3215557593" sldId="262"/>
        </pc:sldMkLst>
        <pc:spChg chg="mod">
          <ac:chgData name="Bent Ole Andersen" userId="ed131df3f694a1d1" providerId="LiveId" clId="{9E4A7717-AD00-43C6-B5FB-D84141DBD76C}" dt="2019-05-16T21:33:57.925" v="1131" actId="14100"/>
          <ac:spMkLst>
            <pc:docMk/>
            <pc:sldMk cId="3215557593" sldId="262"/>
            <ac:spMk id="2" creationId="{31919892-10D1-4A47-8636-76A36107BA33}"/>
          </ac:spMkLst>
        </pc:spChg>
        <pc:spChg chg="del">
          <ac:chgData name="Bent Ole Andersen" userId="ed131df3f694a1d1" providerId="LiveId" clId="{9E4A7717-AD00-43C6-B5FB-D84141DBD76C}" dt="2019-05-16T21:32:42.969" v="1093" actId="931"/>
          <ac:spMkLst>
            <pc:docMk/>
            <pc:sldMk cId="3215557593" sldId="262"/>
            <ac:spMk id="3" creationId="{45C16644-D452-4B84-9738-88D86DE37232}"/>
          </ac:spMkLst>
        </pc:spChg>
        <pc:spChg chg="mod">
          <ac:chgData name="Bent Ole Andersen" userId="ed131df3f694a1d1" providerId="LiveId" clId="{9E4A7717-AD00-43C6-B5FB-D84141DBD76C}" dt="2019-05-16T22:25:11.848" v="1648" actId="20577"/>
          <ac:spMkLst>
            <pc:docMk/>
            <pc:sldMk cId="3215557593" sldId="262"/>
            <ac:spMk id="4" creationId="{9F55263B-41E7-4136-AA07-2A2B94482B3E}"/>
          </ac:spMkLst>
        </pc:spChg>
        <pc:spChg chg="add mod">
          <ac:chgData name="Bent Ole Andersen" userId="ed131df3f694a1d1" providerId="LiveId" clId="{9E4A7717-AD00-43C6-B5FB-D84141DBD76C}" dt="2019-05-16T23:45:14.549" v="2332" actId="14100"/>
          <ac:spMkLst>
            <pc:docMk/>
            <pc:sldMk cId="3215557593" sldId="262"/>
            <ac:spMk id="9" creationId="{2535322B-ACA4-477F-A152-1998D7CB8A17}"/>
          </ac:spMkLst>
        </pc:spChg>
        <pc:picChg chg="add mod">
          <ac:chgData name="Bent Ole Andersen" userId="ed131df3f694a1d1" providerId="LiveId" clId="{9E4A7717-AD00-43C6-B5FB-D84141DBD76C}" dt="2019-05-16T22:21:25.360" v="1624" actId="1076"/>
          <ac:picMkLst>
            <pc:docMk/>
            <pc:sldMk cId="3215557593" sldId="262"/>
            <ac:picMk id="6" creationId="{02E553D7-935E-4DF8-B703-0E9DC7B9A628}"/>
          </ac:picMkLst>
        </pc:picChg>
        <pc:cxnChg chg="add mod">
          <ac:chgData name="Bent Ole Andersen" userId="ed131df3f694a1d1" providerId="LiveId" clId="{9E4A7717-AD00-43C6-B5FB-D84141DBD76C}" dt="2019-05-16T22:25:31.081" v="1649" actId="1076"/>
          <ac:cxnSpMkLst>
            <pc:docMk/>
            <pc:sldMk cId="3215557593" sldId="262"/>
            <ac:cxnSpMk id="8" creationId="{5C1CCC22-E735-4D92-9FC2-6B62F8E68A43}"/>
          </ac:cxnSpMkLst>
        </pc:cxnChg>
      </pc:sldChg>
      <pc:sldChg chg="addSp delSp modSp add modAnim">
        <pc:chgData name="Bent Ole Andersen" userId="ed131df3f694a1d1" providerId="LiveId" clId="{9E4A7717-AD00-43C6-B5FB-D84141DBD76C}" dt="2019-05-16T23:21:30.476" v="2252" actId="1076"/>
        <pc:sldMkLst>
          <pc:docMk/>
          <pc:sldMk cId="3280426109" sldId="263"/>
        </pc:sldMkLst>
        <pc:spChg chg="mod">
          <ac:chgData name="Bent Ole Andersen" userId="ed131df3f694a1d1" providerId="LiveId" clId="{9E4A7717-AD00-43C6-B5FB-D84141DBD76C}" dt="2019-05-16T22:38:33.352" v="1676" actId="1076"/>
          <ac:spMkLst>
            <pc:docMk/>
            <pc:sldMk cId="3280426109" sldId="263"/>
            <ac:spMk id="2" creationId="{E3697700-7984-4674-A712-D53B757A4C19}"/>
          </ac:spMkLst>
        </pc:spChg>
        <pc:spChg chg="del">
          <ac:chgData name="Bent Ole Andersen" userId="ed131df3f694a1d1" providerId="LiveId" clId="{9E4A7717-AD00-43C6-B5FB-D84141DBD76C}" dt="2019-05-16T22:27:30.780" v="1651" actId="931"/>
          <ac:spMkLst>
            <pc:docMk/>
            <pc:sldMk cId="3280426109" sldId="263"/>
            <ac:spMk id="3" creationId="{C066CAC3-721A-459E-99E7-9F901488B151}"/>
          </ac:spMkLst>
        </pc:spChg>
        <pc:spChg chg="mod">
          <ac:chgData name="Bent Ole Andersen" userId="ed131df3f694a1d1" providerId="LiveId" clId="{9E4A7717-AD00-43C6-B5FB-D84141DBD76C}" dt="2019-05-16T23:15:45.403" v="2248" actId="20577"/>
          <ac:spMkLst>
            <pc:docMk/>
            <pc:sldMk cId="3280426109" sldId="263"/>
            <ac:spMk id="4" creationId="{2D78954E-331B-424A-BA8A-05A3EE250A5E}"/>
          </ac:spMkLst>
        </pc:spChg>
        <pc:spChg chg="add mod">
          <ac:chgData name="Bent Ole Andersen" userId="ed131df3f694a1d1" providerId="LiveId" clId="{9E4A7717-AD00-43C6-B5FB-D84141DBD76C}" dt="2019-05-16T23:02:50.432" v="2056" actId="13822"/>
          <ac:spMkLst>
            <pc:docMk/>
            <pc:sldMk cId="3280426109" sldId="263"/>
            <ac:spMk id="15" creationId="{A834EA0B-BE29-4A72-973E-79A220957153}"/>
          </ac:spMkLst>
        </pc:spChg>
        <pc:spChg chg="add mod">
          <ac:chgData name="Bent Ole Andersen" userId="ed131df3f694a1d1" providerId="LiveId" clId="{9E4A7717-AD00-43C6-B5FB-D84141DBD76C}" dt="2019-05-16T23:08:12.312" v="2194" actId="13822"/>
          <ac:spMkLst>
            <pc:docMk/>
            <pc:sldMk cId="3280426109" sldId="263"/>
            <ac:spMk id="16" creationId="{979BB90D-0AA0-4971-9A25-CBA5790DE921}"/>
          </ac:spMkLst>
        </pc:spChg>
        <pc:picChg chg="add mod">
          <ac:chgData name="Bent Ole Andersen" userId="ed131df3f694a1d1" providerId="LiveId" clId="{9E4A7717-AD00-43C6-B5FB-D84141DBD76C}" dt="2019-05-16T22:27:43.207" v="1655" actId="14100"/>
          <ac:picMkLst>
            <pc:docMk/>
            <pc:sldMk cId="3280426109" sldId="263"/>
            <ac:picMk id="6" creationId="{BEB30E9F-21E4-4B82-B587-91599BF1C6AC}"/>
          </ac:picMkLst>
        </pc:picChg>
        <pc:picChg chg="add mod">
          <ac:chgData name="Bent Ole Andersen" userId="ed131df3f694a1d1" providerId="LiveId" clId="{9E4A7717-AD00-43C6-B5FB-D84141DBD76C}" dt="2019-05-16T22:48:27.513" v="1724" actId="14100"/>
          <ac:picMkLst>
            <pc:docMk/>
            <pc:sldMk cId="3280426109" sldId="263"/>
            <ac:picMk id="8" creationId="{290AF42F-9E96-4262-A4CE-BCE7071426A6}"/>
          </ac:picMkLst>
        </pc:picChg>
        <pc:picChg chg="add mod">
          <ac:chgData name="Bent Ole Andersen" userId="ed131df3f694a1d1" providerId="LiveId" clId="{9E4A7717-AD00-43C6-B5FB-D84141DBD76C}" dt="2019-05-16T23:21:26.836" v="2251" actId="1076"/>
          <ac:picMkLst>
            <pc:docMk/>
            <pc:sldMk cId="3280426109" sldId="263"/>
            <ac:picMk id="10" creationId="{8ED7796D-D312-495A-8885-4FF98EFB8F9D}"/>
          </ac:picMkLst>
        </pc:picChg>
        <pc:picChg chg="add mod">
          <ac:chgData name="Bent Ole Andersen" userId="ed131df3f694a1d1" providerId="LiveId" clId="{9E4A7717-AD00-43C6-B5FB-D84141DBD76C}" dt="2019-05-16T23:21:30.476" v="2252" actId="1076"/>
          <ac:picMkLst>
            <pc:docMk/>
            <pc:sldMk cId="3280426109" sldId="263"/>
            <ac:picMk id="14" creationId="{0A0BD529-D824-4630-85A2-0B4ED707C2E6}"/>
          </ac:picMkLst>
        </pc:picChg>
        <pc:cxnChg chg="add mod">
          <ac:chgData name="Bent Ole Andersen" userId="ed131df3f694a1d1" providerId="LiveId" clId="{9E4A7717-AD00-43C6-B5FB-D84141DBD76C}" dt="2019-05-16T22:52:07.377" v="1828" actId="1076"/>
          <ac:cxnSpMkLst>
            <pc:docMk/>
            <pc:sldMk cId="3280426109" sldId="263"/>
            <ac:cxnSpMk id="12" creationId="{7F0677C2-36B0-49AF-AA6C-22D7FDF34642}"/>
          </ac:cxnSpMkLst>
        </pc:cxnChg>
      </pc:sldChg>
      <pc:sldChg chg="modSp add modAnim">
        <pc:chgData name="Bent Ole Andersen" userId="ed131df3f694a1d1" providerId="LiveId" clId="{9E4A7717-AD00-43C6-B5FB-D84141DBD76C}" dt="2019-05-16T23:24:40.916" v="2330"/>
        <pc:sldMkLst>
          <pc:docMk/>
          <pc:sldMk cId="3117716553" sldId="264"/>
        </pc:sldMkLst>
        <pc:spChg chg="mod">
          <ac:chgData name="Bent Ole Andersen" userId="ed131df3f694a1d1" providerId="LiveId" clId="{9E4A7717-AD00-43C6-B5FB-D84141DBD76C}" dt="2019-05-16T23:23:04.956" v="2290" actId="20577"/>
          <ac:spMkLst>
            <pc:docMk/>
            <pc:sldMk cId="3117716553" sldId="264"/>
            <ac:spMk id="2" creationId="{39517B5A-DD83-423B-9489-5C5D11DD40E9}"/>
          </ac:spMkLst>
        </pc:spChg>
        <pc:spChg chg="mod">
          <ac:chgData name="Bent Ole Andersen" userId="ed131df3f694a1d1" providerId="LiveId" clId="{9E4A7717-AD00-43C6-B5FB-D84141DBD76C}" dt="2019-05-16T23:24:23.881" v="2328" actId="255"/>
          <ac:spMkLst>
            <pc:docMk/>
            <pc:sldMk cId="3117716553" sldId="264"/>
            <ac:spMk id="3" creationId="{42303BF8-3946-45D0-80C4-E2BFF05F015F}"/>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da-DK"/>
              <a:t>Klik for at redigere titeltypografien i masteren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Klik for at redigere undertiteltypografien i masteren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el og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da-DK"/>
              <a:t>Klik for at redigere titeltypografien i masteren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Rediger teksttypografien i masteren</a:t>
            </a:r>
          </a:p>
        </p:txBody>
      </p:sp>
      <p:sp>
        <p:nvSpPr>
          <p:cNvPr id="4" name="Date Placeholder 3"/>
          <p:cNvSpPr>
            <a:spLocks noGrp="1"/>
          </p:cNvSpPr>
          <p:nvPr>
            <p:ph type="dt" sz="half" idx="10"/>
          </p:nvPr>
        </p:nvSpPr>
        <p:spPr/>
        <p:txBody>
          <a:bodyPr/>
          <a:lstStyle/>
          <a:p>
            <a:fld id="{B61BEF0D-F0BB-DE4B-95CE-6DB70DBA9567}" type="datetimeFigureOut">
              <a:rPr lang="en-US" dirty="0"/>
              <a:pPr/>
              <a:t>5/16/2019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da-DK"/>
              <a:t>Klik for at redigere titeltypografien i masteren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a-DK"/>
              <a:t>Rediger teksttypografien i masteren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Rediger teksttypografien i masteren</a:t>
            </a:r>
          </a:p>
        </p:txBody>
      </p:sp>
      <p:sp>
        <p:nvSpPr>
          <p:cNvPr id="4" name="Date Placeholder 3"/>
          <p:cNvSpPr>
            <a:spLocks noGrp="1"/>
          </p:cNvSpPr>
          <p:nvPr>
            <p:ph type="dt" sz="half" idx="10"/>
          </p:nvPr>
        </p:nvSpPr>
        <p:spPr/>
        <p:txBody>
          <a:bodyPr/>
          <a:lstStyle/>
          <a:p>
            <a:fld id="{B61BEF0D-F0BB-DE4B-95CE-6DB70DBA9567}" type="datetimeFigureOut">
              <a:rPr lang="en-US" dirty="0"/>
              <a:pPr/>
              <a:t>5/16/2019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vnekort">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da-DK"/>
              <a:t>Klik for at redigere titeltypografien i masteren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Rediger teksttypografien i masteren</a:t>
            </a:r>
          </a:p>
        </p:txBody>
      </p:sp>
      <p:sp>
        <p:nvSpPr>
          <p:cNvPr id="4" name="Date Placeholder 3"/>
          <p:cNvSpPr>
            <a:spLocks noGrp="1"/>
          </p:cNvSpPr>
          <p:nvPr>
            <p:ph type="dt" sz="half" idx="10"/>
          </p:nvPr>
        </p:nvSpPr>
        <p:spPr/>
        <p:txBody>
          <a:bodyPr/>
          <a:lstStyle/>
          <a:p>
            <a:fld id="{B61BEF0D-F0BB-DE4B-95CE-6DB70DBA9567}" type="datetimeFigureOut">
              <a:rPr lang="en-US" dirty="0"/>
              <a:pPr/>
              <a:t>5/16/2019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ort med citat og nav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da-DK"/>
              <a:t>Klik for at redigere titeltypografien i masteren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a-DK"/>
              <a:t>Rediger teksttypografien i masteren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Rediger teksttypografien i masteren</a:t>
            </a:r>
          </a:p>
        </p:txBody>
      </p:sp>
      <p:sp>
        <p:nvSpPr>
          <p:cNvPr id="4" name="Date Placeholder 3"/>
          <p:cNvSpPr>
            <a:spLocks noGrp="1"/>
          </p:cNvSpPr>
          <p:nvPr>
            <p:ph type="dt" sz="half" idx="10"/>
          </p:nvPr>
        </p:nvSpPr>
        <p:spPr/>
        <p:txBody>
          <a:bodyPr/>
          <a:lstStyle/>
          <a:p>
            <a:fld id="{B61BEF0D-F0BB-DE4B-95CE-6DB70DBA9567}" type="datetimeFigureOut">
              <a:rPr lang="en-US" dirty="0"/>
              <a:pPr/>
              <a:t>5/16/2019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andt eller falsk">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da-DK"/>
              <a:t>Klik for at redigere titeltypografien i masteren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a-DK"/>
              <a:t>Rediger teksttypografien i masteren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Rediger teksttypografien i masteren</a:t>
            </a:r>
          </a:p>
        </p:txBody>
      </p:sp>
      <p:sp>
        <p:nvSpPr>
          <p:cNvPr id="4" name="Date Placeholder 3"/>
          <p:cNvSpPr>
            <a:spLocks noGrp="1"/>
          </p:cNvSpPr>
          <p:nvPr>
            <p:ph type="dt" sz="half" idx="10"/>
          </p:nvPr>
        </p:nvSpPr>
        <p:spPr/>
        <p:txBody>
          <a:bodyPr/>
          <a:lstStyle/>
          <a:p>
            <a:fld id="{B61BEF0D-F0BB-DE4B-95CE-6DB70DBA9567}" type="datetimeFigureOut">
              <a:rPr lang="en-US" dirty="0"/>
              <a:pPr/>
              <a:t>5/16/2019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Vertical Text Placeholder 2"/>
          <p:cNvSpPr>
            <a:spLocks noGrp="1"/>
          </p:cNvSpPr>
          <p:nvPr>
            <p:ph type="body" orient="vert" idx="1"/>
          </p:nvPr>
        </p:nvSpPr>
        <p:spPr/>
        <p:txBody>
          <a:bodyPr vert="eaVert"/>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5/16/2019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‹nr.›</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da-DK"/>
              <a:t>Klik for at redigere titeltypografien i masteren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da-DK"/>
              <a:t>Klik for at redigere titeltypografien i masteren</a:t>
            </a:r>
            <a:endParaRPr lang="en-US" dirty="0"/>
          </a:p>
        </p:txBody>
      </p:sp>
      <p:sp>
        <p:nvSpPr>
          <p:cNvPr id="3" name="Content Placeholder 2"/>
          <p:cNvSpPr>
            <a:spLocks noGrp="1"/>
          </p:cNvSpPr>
          <p:nvPr>
            <p:ph idx="1"/>
          </p:nvPr>
        </p:nvSpPr>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da-DK"/>
              <a:t>Klik for at redigere titeltypografien i masteren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Rediger teksttypografien i masteren</a:t>
            </a:r>
          </a:p>
        </p:txBody>
      </p:sp>
      <p:sp>
        <p:nvSpPr>
          <p:cNvPr id="4" name="Date Placeholder 3"/>
          <p:cNvSpPr>
            <a:spLocks noGrp="1"/>
          </p:cNvSpPr>
          <p:nvPr>
            <p:ph type="dt" sz="half" idx="10"/>
          </p:nvPr>
        </p:nvSpPr>
        <p:spPr/>
        <p:txBody>
          <a:bodyPr/>
          <a:lstStyle/>
          <a:p>
            <a:fld id="{B61BEF0D-F0BB-DE4B-95CE-6DB70DBA9567}" type="datetimeFigureOut">
              <a:rPr lang="en-US" dirty="0"/>
              <a:pPr/>
              <a:t>5/16/2019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5/16/2019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a-DK"/>
              <a:t>Klik for at redigere titeltypografien i masteren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5/16/2019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da-DK"/>
              <a:t>Klik for at redigere titeltypografien i masteren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5/16/2019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5/16/2019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da-DK"/>
              <a:t>Klik for at redigere titeltypografien i masteren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da-DK"/>
              <a:t>Rediger teksttypografien i masteren</a:t>
            </a:r>
          </a:p>
        </p:txBody>
      </p:sp>
      <p:sp>
        <p:nvSpPr>
          <p:cNvPr id="5" name="Date Placeholder 4"/>
          <p:cNvSpPr>
            <a:spLocks noGrp="1"/>
          </p:cNvSpPr>
          <p:nvPr>
            <p:ph type="dt" sz="half" idx="10"/>
          </p:nvPr>
        </p:nvSpPr>
        <p:spPr/>
        <p:txBody>
          <a:bodyPr/>
          <a:lstStyle/>
          <a:p>
            <a:fld id="{42A54C80-263E-416B-A8E0-580EDEADCBDC}" type="datetimeFigureOut">
              <a:rPr lang="en-US" dirty="0"/>
              <a:t>5/16/2019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‹nr.›</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da-DK"/>
              <a:t>Klik for at redigere titeltypografien i masteren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a-DK"/>
              <a:t>Klik på ikonet for at tilføje et billede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Rediger teksttypografien i masteren</a:t>
            </a:r>
          </a:p>
        </p:txBody>
      </p:sp>
      <p:sp>
        <p:nvSpPr>
          <p:cNvPr id="5" name="Date Placeholder 4"/>
          <p:cNvSpPr>
            <a:spLocks noGrp="1"/>
          </p:cNvSpPr>
          <p:nvPr>
            <p:ph type="dt" sz="half" idx="10"/>
          </p:nvPr>
        </p:nvSpPr>
        <p:spPr/>
        <p:txBody>
          <a:bodyPr/>
          <a:lstStyle/>
          <a:p>
            <a:fld id="{B61BEF0D-F0BB-DE4B-95CE-6DB70DBA9567}" type="datetimeFigureOut">
              <a:rPr lang="en-US" dirty="0"/>
              <a:pPr/>
              <a:t>5/16/2019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da-DK"/>
              <a:t>Klik for at redigere titeltypografien i masteren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5/16/2019</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‹nr.›</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8.xm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8.xml"/><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BC59A7-D1BC-47F0-8FC2-5422A6EE42D0}"/>
              </a:ext>
            </a:extLst>
          </p:cNvPr>
          <p:cNvSpPr>
            <a:spLocks noGrp="1"/>
          </p:cNvSpPr>
          <p:nvPr>
            <p:ph type="ctrTitle"/>
          </p:nvPr>
        </p:nvSpPr>
        <p:spPr/>
        <p:txBody>
          <a:bodyPr/>
          <a:lstStyle/>
          <a:p>
            <a:r>
              <a:rPr lang="da-DK" dirty="0"/>
              <a:t>Hændelser på Hul 2</a:t>
            </a:r>
            <a:br>
              <a:rPr lang="da-DK" dirty="0"/>
            </a:br>
            <a:r>
              <a:rPr lang="da-DK" dirty="0"/>
              <a:t>Del 2 af 2</a:t>
            </a:r>
          </a:p>
        </p:txBody>
      </p:sp>
      <p:sp>
        <p:nvSpPr>
          <p:cNvPr id="3" name="Undertitel 2">
            <a:extLst>
              <a:ext uri="{FF2B5EF4-FFF2-40B4-BE49-F238E27FC236}">
                <a16:creationId xmlns:a16="http://schemas.microsoft.com/office/drawing/2014/main" id="{12FDCC35-5C58-48C6-A444-CDC75ECFB658}"/>
              </a:ext>
            </a:extLst>
          </p:cNvPr>
          <p:cNvSpPr>
            <a:spLocks noGrp="1"/>
          </p:cNvSpPr>
          <p:nvPr>
            <p:ph type="subTitle" idx="1"/>
          </p:nvPr>
        </p:nvSpPr>
        <p:spPr/>
        <p:txBody>
          <a:bodyPr/>
          <a:lstStyle/>
          <a:p>
            <a:r>
              <a:rPr lang="da-DK" dirty="0"/>
              <a:t>Lavet af Bent Ole</a:t>
            </a:r>
          </a:p>
          <a:p>
            <a:r>
              <a:rPr lang="da-DK" dirty="0"/>
              <a:t>På vegne af Introudvalget 2019</a:t>
            </a:r>
          </a:p>
        </p:txBody>
      </p:sp>
      <p:pic>
        <p:nvPicPr>
          <p:cNvPr id="4" name="Billede 3">
            <a:extLst>
              <a:ext uri="{FF2B5EF4-FFF2-40B4-BE49-F238E27FC236}">
                <a16:creationId xmlns:a16="http://schemas.microsoft.com/office/drawing/2014/main" id="{9B4C025E-69B4-4BAE-873D-96E85202C9EB}"/>
              </a:ext>
            </a:extLst>
          </p:cNvPr>
          <p:cNvPicPr>
            <a:picLocks noChangeAspect="1"/>
          </p:cNvPicPr>
          <p:nvPr/>
        </p:nvPicPr>
        <p:blipFill>
          <a:blip r:embed="rId2"/>
          <a:stretch>
            <a:fillRect/>
          </a:stretch>
        </p:blipFill>
        <p:spPr>
          <a:xfrm>
            <a:off x="1830319" y="57385"/>
            <a:ext cx="7305675" cy="1524000"/>
          </a:xfrm>
          <a:prstGeom prst="rect">
            <a:avLst/>
          </a:prstGeom>
        </p:spPr>
      </p:pic>
    </p:spTree>
    <p:extLst>
      <p:ext uri="{BB962C8B-B14F-4D97-AF65-F5344CB8AC3E}">
        <p14:creationId xmlns:p14="http://schemas.microsoft.com/office/powerpoint/2010/main" val="25165590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E71124-F4C5-4222-B23F-77482EC9A38D}"/>
              </a:ext>
            </a:extLst>
          </p:cNvPr>
          <p:cNvSpPr>
            <a:spLocks noGrp="1"/>
          </p:cNvSpPr>
          <p:nvPr>
            <p:ph type="title"/>
          </p:nvPr>
        </p:nvSpPr>
        <p:spPr>
          <a:xfrm>
            <a:off x="710385" y="389262"/>
            <a:ext cx="8596668" cy="855644"/>
          </a:xfrm>
        </p:spPr>
        <p:txBody>
          <a:bodyPr/>
          <a:lstStyle/>
          <a:p>
            <a:r>
              <a:rPr lang="da-DK" dirty="0"/>
              <a:t>Disse punkter er i dette slideshow.</a:t>
            </a:r>
          </a:p>
        </p:txBody>
      </p:sp>
      <p:pic>
        <p:nvPicPr>
          <p:cNvPr id="9" name="Pladsholder til indhold 8" descr="Et billede, der indeholder græs&#10;&#10;Automatisk genereret beskrivelse">
            <a:extLst>
              <a:ext uri="{FF2B5EF4-FFF2-40B4-BE49-F238E27FC236}">
                <a16:creationId xmlns:a16="http://schemas.microsoft.com/office/drawing/2014/main" id="{BDB5493B-F1B6-4117-91AA-5E48AA09EFDB}"/>
              </a:ext>
            </a:extLst>
          </p:cNvPr>
          <p:cNvPicPr>
            <a:picLocks noGrp="1" noChangeAspect="1"/>
          </p:cNvPicPr>
          <p:nvPr>
            <p:ph idx="1"/>
          </p:nvPr>
        </p:nvPicPr>
        <p:blipFill>
          <a:blip r:embed="rId2"/>
          <a:stretch>
            <a:fillRect/>
          </a:stretch>
        </p:blipFill>
        <p:spPr>
          <a:xfrm>
            <a:off x="195636" y="1244906"/>
            <a:ext cx="11119483" cy="4656236"/>
          </a:xfrm>
        </p:spPr>
      </p:pic>
    </p:spTree>
    <p:extLst>
      <p:ext uri="{BB962C8B-B14F-4D97-AF65-F5344CB8AC3E}">
        <p14:creationId xmlns:p14="http://schemas.microsoft.com/office/powerpoint/2010/main" val="1867373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FD7D0A-F7F5-49BB-B199-CEC7C099D7F2}"/>
              </a:ext>
            </a:extLst>
          </p:cNvPr>
          <p:cNvSpPr>
            <a:spLocks noGrp="1"/>
          </p:cNvSpPr>
          <p:nvPr>
            <p:ph type="title"/>
          </p:nvPr>
        </p:nvSpPr>
        <p:spPr>
          <a:xfrm>
            <a:off x="677334" y="628272"/>
            <a:ext cx="3854528" cy="671718"/>
          </a:xfrm>
        </p:spPr>
        <p:txBody>
          <a:bodyPr/>
          <a:lstStyle/>
          <a:p>
            <a:r>
              <a:rPr lang="da-DK" dirty="0"/>
              <a:t>Uspillelig bold</a:t>
            </a:r>
          </a:p>
        </p:txBody>
      </p:sp>
      <p:sp>
        <p:nvSpPr>
          <p:cNvPr id="4" name="Pladsholder til tekst 3">
            <a:extLst>
              <a:ext uri="{FF2B5EF4-FFF2-40B4-BE49-F238E27FC236}">
                <a16:creationId xmlns:a16="http://schemas.microsoft.com/office/drawing/2014/main" id="{D829549F-47F4-452E-B197-2FA813181C2C}"/>
              </a:ext>
            </a:extLst>
          </p:cNvPr>
          <p:cNvSpPr>
            <a:spLocks noGrp="1"/>
          </p:cNvSpPr>
          <p:nvPr>
            <p:ph type="body" sz="half" idx="2"/>
          </p:nvPr>
        </p:nvSpPr>
        <p:spPr>
          <a:xfrm>
            <a:off x="528810" y="1818601"/>
            <a:ext cx="4003052" cy="2584449"/>
          </a:xfrm>
        </p:spPr>
        <p:txBody>
          <a:bodyPr/>
          <a:lstStyle/>
          <a:p>
            <a:r>
              <a:rPr lang="da-DK" dirty="0"/>
              <a:t>Hvad må du gøre ?</a:t>
            </a:r>
          </a:p>
          <a:p>
            <a:r>
              <a:rPr lang="da-DK" dirty="0"/>
              <a:t>Du kan forsøge, at spille bolden som den ligger</a:t>
            </a:r>
          </a:p>
          <a:p>
            <a:r>
              <a:rPr lang="da-DK" dirty="0"/>
              <a:t>Du kan erklære bolden uspillelig</a:t>
            </a:r>
          </a:p>
          <a:p>
            <a:r>
              <a:rPr lang="da-DK" dirty="0"/>
              <a:t>Hvad så ?</a:t>
            </a:r>
          </a:p>
          <a:p>
            <a:r>
              <a:rPr lang="da-DK" dirty="0"/>
              <a:t>Du har 3 forskellige muligheder for at droppe væk fra dette træ</a:t>
            </a:r>
          </a:p>
          <a:p>
            <a:endParaRPr lang="da-DK" dirty="0"/>
          </a:p>
          <a:p>
            <a:r>
              <a:rPr lang="da-DK" dirty="0"/>
              <a:t>Hvilke ??</a:t>
            </a:r>
          </a:p>
        </p:txBody>
      </p:sp>
      <p:pic>
        <p:nvPicPr>
          <p:cNvPr id="8" name="Pladsholder til indhold 7">
            <a:extLst>
              <a:ext uri="{FF2B5EF4-FFF2-40B4-BE49-F238E27FC236}">
                <a16:creationId xmlns:a16="http://schemas.microsoft.com/office/drawing/2014/main" id="{AB99F777-4AEA-4232-94BD-7BE262B9FA53}"/>
              </a:ext>
            </a:extLst>
          </p:cNvPr>
          <p:cNvPicPr>
            <a:picLocks noGrp="1" noChangeAspect="1"/>
          </p:cNvPicPr>
          <p:nvPr>
            <p:ph idx="1"/>
          </p:nvPr>
        </p:nvPicPr>
        <p:blipFill>
          <a:blip r:embed="rId2"/>
          <a:stretch>
            <a:fillRect/>
          </a:stretch>
        </p:blipFill>
        <p:spPr>
          <a:xfrm>
            <a:off x="4531862" y="1133318"/>
            <a:ext cx="6481733" cy="4859857"/>
          </a:xfrm>
          <a:prstGeom prst="rect">
            <a:avLst/>
          </a:prstGeom>
        </p:spPr>
      </p:pic>
    </p:spTree>
    <p:extLst>
      <p:ext uri="{BB962C8B-B14F-4D97-AF65-F5344CB8AC3E}">
        <p14:creationId xmlns:p14="http://schemas.microsoft.com/office/powerpoint/2010/main" val="2832912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 calcmode="lin" valueType="num">
                                      <p:cBhvr additive="base">
                                        <p:cTn id="19"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 calcmode="lin" valueType="num">
                                      <p:cBhvr additive="base">
                                        <p:cTn id="25"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 calcmode="lin" valueType="num">
                                      <p:cBhvr additive="base">
                                        <p:cTn id="3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 calcmode="lin" valueType="num">
                                      <p:cBhvr additive="base">
                                        <p:cTn id="3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anim calcmode="lin" valueType="num">
                                      <p:cBhvr additive="base">
                                        <p:cTn id="4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 calcmode="lin" valueType="num">
                                      <p:cBhvr additive="base">
                                        <p:cTn id="49"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FD7D0A-F7F5-49BB-B199-CEC7C099D7F2}"/>
              </a:ext>
            </a:extLst>
          </p:cNvPr>
          <p:cNvSpPr>
            <a:spLocks noGrp="1"/>
          </p:cNvSpPr>
          <p:nvPr>
            <p:ph type="title"/>
          </p:nvPr>
        </p:nvSpPr>
        <p:spPr>
          <a:xfrm>
            <a:off x="539827" y="452001"/>
            <a:ext cx="3992035" cy="1278466"/>
          </a:xfrm>
        </p:spPr>
        <p:txBody>
          <a:bodyPr/>
          <a:lstStyle/>
          <a:p>
            <a:r>
              <a:rPr lang="da-DK" dirty="0"/>
              <a:t>De 3 måder, alle med 1 strafslag</a:t>
            </a:r>
          </a:p>
        </p:txBody>
      </p:sp>
      <p:sp>
        <p:nvSpPr>
          <p:cNvPr id="4" name="Pladsholder til tekst 3">
            <a:extLst>
              <a:ext uri="{FF2B5EF4-FFF2-40B4-BE49-F238E27FC236}">
                <a16:creationId xmlns:a16="http://schemas.microsoft.com/office/drawing/2014/main" id="{D829549F-47F4-452E-B197-2FA813181C2C}"/>
              </a:ext>
            </a:extLst>
          </p:cNvPr>
          <p:cNvSpPr>
            <a:spLocks noGrp="1"/>
          </p:cNvSpPr>
          <p:nvPr>
            <p:ph type="body" sz="half" idx="2"/>
          </p:nvPr>
        </p:nvSpPr>
        <p:spPr>
          <a:xfrm>
            <a:off x="539827" y="2049956"/>
            <a:ext cx="3992035" cy="2584449"/>
          </a:xfrm>
        </p:spPr>
        <p:txBody>
          <a:bodyPr/>
          <a:lstStyle/>
          <a:p>
            <a:r>
              <a:rPr lang="da-DK" dirty="0"/>
              <a:t>Gå tilbage hvorfra du slog forrige slag og drop indenfor 1 køllelængde ikke nærmere flaget.</a:t>
            </a:r>
          </a:p>
          <a:p>
            <a:r>
              <a:rPr lang="da-DK" dirty="0"/>
              <a:t>I linje med flaget, gå lige så langt tilbage du ønsker og drop indenfor 1 køllelængde.</a:t>
            </a:r>
          </a:p>
          <a:p>
            <a:r>
              <a:rPr lang="da-DK" dirty="0"/>
              <a:t>Drop 2 køllelængder i ud til en af siderne, ikke nærmere flaget.</a:t>
            </a:r>
          </a:p>
          <a:p>
            <a:r>
              <a:rPr lang="da-DK" dirty="0"/>
              <a:t>På næste slide ser vi et luftfoto med dine dropmuligheder, det giver et lidt andet billede af dit drop.</a:t>
            </a:r>
          </a:p>
        </p:txBody>
      </p:sp>
      <p:pic>
        <p:nvPicPr>
          <p:cNvPr id="12" name="Pladsholder til indhold 11">
            <a:extLst>
              <a:ext uri="{FF2B5EF4-FFF2-40B4-BE49-F238E27FC236}">
                <a16:creationId xmlns:a16="http://schemas.microsoft.com/office/drawing/2014/main" id="{3191A116-0846-466F-979B-6BFC4F1B0F63}"/>
              </a:ext>
            </a:extLst>
          </p:cNvPr>
          <p:cNvPicPr>
            <a:picLocks noGrp="1" noChangeAspect="1"/>
          </p:cNvPicPr>
          <p:nvPr>
            <p:ph idx="1"/>
          </p:nvPr>
        </p:nvPicPr>
        <p:blipFill>
          <a:blip r:embed="rId2"/>
          <a:stretch>
            <a:fillRect/>
          </a:stretch>
        </p:blipFill>
        <p:spPr>
          <a:xfrm>
            <a:off x="4782946" y="773128"/>
            <a:ext cx="6731720" cy="4856532"/>
          </a:xfrm>
        </p:spPr>
      </p:pic>
      <p:sp>
        <p:nvSpPr>
          <p:cNvPr id="13" name="Ellipse 12">
            <a:extLst>
              <a:ext uri="{FF2B5EF4-FFF2-40B4-BE49-F238E27FC236}">
                <a16:creationId xmlns:a16="http://schemas.microsoft.com/office/drawing/2014/main" id="{F202A7A8-57E1-4393-BA26-70309C608A00}"/>
              </a:ext>
            </a:extLst>
          </p:cNvPr>
          <p:cNvSpPr/>
          <p:nvPr/>
        </p:nvSpPr>
        <p:spPr>
          <a:xfrm>
            <a:off x="5199961" y="980501"/>
            <a:ext cx="1255923" cy="1355075"/>
          </a:xfrm>
          <a:prstGeom prst="ellipse">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da-DK"/>
          </a:p>
        </p:txBody>
      </p:sp>
      <p:sp>
        <p:nvSpPr>
          <p:cNvPr id="14" name="Ellipse 13">
            <a:extLst>
              <a:ext uri="{FF2B5EF4-FFF2-40B4-BE49-F238E27FC236}">
                <a16:creationId xmlns:a16="http://schemas.microsoft.com/office/drawing/2014/main" id="{9A9BFCDC-B868-4A45-8AB9-EC7A1097AC5E}"/>
              </a:ext>
            </a:extLst>
          </p:cNvPr>
          <p:cNvSpPr/>
          <p:nvPr/>
        </p:nvSpPr>
        <p:spPr>
          <a:xfrm>
            <a:off x="5576935" y="4418091"/>
            <a:ext cx="1255923" cy="1211569"/>
          </a:xfrm>
          <a:prstGeom prst="ellipse">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da-DK"/>
          </a:p>
        </p:txBody>
      </p:sp>
      <p:sp>
        <p:nvSpPr>
          <p:cNvPr id="15" name="Ellipse 14">
            <a:extLst>
              <a:ext uri="{FF2B5EF4-FFF2-40B4-BE49-F238E27FC236}">
                <a16:creationId xmlns:a16="http://schemas.microsoft.com/office/drawing/2014/main" id="{D021D8E0-7563-4C79-94C2-F39236AD2486}"/>
              </a:ext>
            </a:extLst>
          </p:cNvPr>
          <p:cNvSpPr/>
          <p:nvPr/>
        </p:nvSpPr>
        <p:spPr>
          <a:xfrm>
            <a:off x="7070756" y="3429000"/>
            <a:ext cx="1720159" cy="1894438"/>
          </a:xfrm>
          <a:prstGeom prst="ellipse">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da-DK"/>
          </a:p>
        </p:txBody>
      </p:sp>
    </p:spTree>
    <p:extLst>
      <p:ext uri="{BB962C8B-B14F-4D97-AF65-F5344CB8AC3E}">
        <p14:creationId xmlns:p14="http://schemas.microsoft.com/office/powerpoint/2010/main" val="3512659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1000"/>
                                        <p:tgtEl>
                                          <p:spTgt spid="4">
                                            <p:txEl>
                                              <p:pRg st="0" end="0"/>
                                            </p:txEl>
                                          </p:spTgt>
                                        </p:tgtEl>
                                      </p:cBhvr>
                                    </p:animEffect>
                                    <p:anim calcmode="lin" valueType="num">
                                      <p:cBhvr>
                                        <p:cTn id="2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0" end="0"/>
                                            </p:txEl>
                                          </p:spTgt>
                                        </p:tgtEl>
                                        <p:attrNameLst>
                                          <p:attrName>ppt_y</p:attrName>
                                        </p:attrNameLst>
                                      </p:cBhvr>
                                      <p:tavLst>
                                        <p:tav tm="0">
                                          <p:val>
                                            <p:strVal val="#ppt_y+.1"/>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ppt_x"/>
                                          </p:val>
                                        </p:tav>
                                        <p:tav tm="100000">
                                          <p:val>
                                            <p:strVal val="#ppt_x"/>
                                          </p:val>
                                        </p:tav>
                                      </p:tavLst>
                                    </p:anim>
                                    <p:anim calcmode="lin" valueType="num">
                                      <p:cBhvr additive="base">
                                        <p:cTn id="2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4">
                                            <p:txEl>
                                              <p:pRg st="1" end="1"/>
                                            </p:txEl>
                                          </p:spTgt>
                                        </p:tgtEl>
                                        <p:attrNameLst>
                                          <p:attrName>style.visibility</p:attrName>
                                        </p:attrNameLst>
                                      </p:cBhvr>
                                      <p:to>
                                        <p:strVal val="visible"/>
                                      </p:to>
                                    </p:set>
                                    <p:animEffect transition="in" filter="fade">
                                      <p:cBhvr>
                                        <p:cTn id="32" dur="1000"/>
                                        <p:tgtEl>
                                          <p:spTgt spid="4">
                                            <p:txEl>
                                              <p:pRg st="1" end="1"/>
                                            </p:txEl>
                                          </p:spTgt>
                                        </p:tgtEl>
                                      </p:cBhvr>
                                    </p:animEffect>
                                    <p:anim calcmode="lin" valueType="num">
                                      <p:cBhvr>
                                        <p:cTn id="3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1" end="1"/>
                                            </p:txEl>
                                          </p:spTgt>
                                        </p:tgtEl>
                                        <p:attrNameLst>
                                          <p:attrName>ppt_y</p:attrName>
                                        </p:attrNameLst>
                                      </p:cBhvr>
                                      <p:tavLst>
                                        <p:tav tm="0">
                                          <p:val>
                                            <p:strVal val="#ppt_y+.1"/>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4">
                                            <p:txEl>
                                              <p:pRg st="2" end="2"/>
                                            </p:txEl>
                                          </p:spTgt>
                                        </p:tgtEl>
                                        <p:attrNameLst>
                                          <p:attrName>style.visibility</p:attrName>
                                        </p:attrNameLst>
                                      </p:cBhvr>
                                      <p:to>
                                        <p:strVal val="visible"/>
                                      </p:to>
                                    </p:set>
                                    <p:animEffect transition="in" filter="fade">
                                      <p:cBhvr>
                                        <p:cTn id="43" dur="1000"/>
                                        <p:tgtEl>
                                          <p:spTgt spid="4">
                                            <p:txEl>
                                              <p:pRg st="2" end="2"/>
                                            </p:txEl>
                                          </p:spTgt>
                                        </p:tgtEl>
                                      </p:cBhvr>
                                    </p:animEffect>
                                    <p:anim calcmode="lin" valueType="num">
                                      <p:cBhvr>
                                        <p:cTn id="44"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45" dur="1000" fill="hold"/>
                                        <p:tgtEl>
                                          <p:spTgt spid="4">
                                            <p:txEl>
                                              <p:pRg st="2" end="2"/>
                                            </p:txEl>
                                          </p:spTgt>
                                        </p:tgtEl>
                                        <p:attrNameLst>
                                          <p:attrName>ppt_y</p:attrName>
                                        </p:attrNameLst>
                                      </p:cBhvr>
                                      <p:tavLst>
                                        <p:tav tm="0">
                                          <p:val>
                                            <p:strVal val="#ppt_y+.1"/>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additive="base">
                                        <p:cTn id="48" dur="500" fill="hold"/>
                                        <p:tgtEl>
                                          <p:spTgt spid="15"/>
                                        </p:tgtEl>
                                        <p:attrNameLst>
                                          <p:attrName>ppt_x</p:attrName>
                                        </p:attrNameLst>
                                      </p:cBhvr>
                                      <p:tavLst>
                                        <p:tav tm="0">
                                          <p:val>
                                            <p:strVal val="#ppt_x"/>
                                          </p:val>
                                        </p:tav>
                                        <p:tav tm="100000">
                                          <p:val>
                                            <p:strVal val="#ppt_x"/>
                                          </p:val>
                                        </p:tav>
                                      </p:tavLst>
                                    </p:anim>
                                    <p:anim calcmode="lin" valueType="num">
                                      <p:cBhvr additive="base">
                                        <p:cTn id="4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4">
                                            <p:txEl>
                                              <p:pRg st="3" end="3"/>
                                            </p:txEl>
                                          </p:spTgt>
                                        </p:tgtEl>
                                        <p:attrNameLst>
                                          <p:attrName>style.visibility</p:attrName>
                                        </p:attrNameLst>
                                      </p:cBhvr>
                                      <p:to>
                                        <p:strVal val="visible"/>
                                      </p:to>
                                    </p:set>
                                    <p:animEffect transition="in" filter="fade">
                                      <p:cBhvr>
                                        <p:cTn id="54" dur="1000"/>
                                        <p:tgtEl>
                                          <p:spTgt spid="4">
                                            <p:txEl>
                                              <p:pRg st="3" end="3"/>
                                            </p:txEl>
                                          </p:spTgt>
                                        </p:tgtEl>
                                      </p:cBhvr>
                                    </p:animEffect>
                                    <p:anim calcmode="lin" valueType="num">
                                      <p:cBhvr>
                                        <p:cTn id="5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56"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græs&#10;&#10;Automatisk genereret beskrivelse">
            <a:extLst>
              <a:ext uri="{FF2B5EF4-FFF2-40B4-BE49-F238E27FC236}">
                <a16:creationId xmlns:a16="http://schemas.microsoft.com/office/drawing/2014/main" id="{6AE16B9D-0891-4D35-956F-CCDC97A44AD4}"/>
              </a:ext>
            </a:extLst>
          </p:cNvPr>
          <p:cNvPicPr>
            <a:picLocks noChangeAspect="1"/>
          </p:cNvPicPr>
          <p:nvPr/>
        </p:nvPicPr>
        <p:blipFill>
          <a:blip r:embed="rId2"/>
          <a:stretch>
            <a:fillRect/>
          </a:stretch>
        </p:blipFill>
        <p:spPr>
          <a:xfrm>
            <a:off x="0" y="1053935"/>
            <a:ext cx="12192000" cy="4750130"/>
          </a:xfrm>
          <a:prstGeom prst="rect">
            <a:avLst/>
          </a:prstGeom>
        </p:spPr>
      </p:pic>
      <p:cxnSp>
        <p:nvCxnSpPr>
          <p:cNvPr id="5" name="Lige pilforbindelse 4">
            <a:extLst>
              <a:ext uri="{FF2B5EF4-FFF2-40B4-BE49-F238E27FC236}">
                <a16:creationId xmlns:a16="http://schemas.microsoft.com/office/drawing/2014/main" id="{BF644FC4-B291-4A3B-9BFE-57CD14404916}"/>
              </a:ext>
            </a:extLst>
          </p:cNvPr>
          <p:cNvCxnSpPr>
            <a:cxnSpLocks/>
          </p:cNvCxnSpPr>
          <p:nvPr/>
        </p:nvCxnSpPr>
        <p:spPr>
          <a:xfrm>
            <a:off x="8183301" y="3634451"/>
            <a:ext cx="3044142" cy="1284790"/>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8" name="Lige pilforbindelse 7">
            <a:extLst>
              <a:ext uri="{FF2B5EF4-FFF2-40B4-BE49-F238E27FC236}">
                <a16:creationId xmlns:a16="http://schemas.microsoft.com/office/drawing/2014/main" id="{0E860F9A-2608-42A8-9696-F4D2C0B3142A}"/>
              </a:ext>
            </a:extLst>
          </p:cNvPr>
          <p:cNvCxnSpPr/>
          <p:nvPr/>
        </p:nvCxnSpPr>
        <p:spPr>
          <a:xfrm>
            <a:off x="8183301" y="3669175"/>
            <a:ext cx="0" cy="243068"/>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0" name="Lige pilforbindelse 9">
            <a:extLst>
              <a:ext uri="{FF2B5EF4-FFF2-40B4-BE49-F238E27FC236}">
                <a16:creationId xmlns:a16="http://schemas.microsoft.com/office/drawing/2014/main" id="{13C93020-9853-422A-AF56-A37C83757D05}"/>
              </a:ext>
            </a:extLst>
          </p:cNvPr>
          <p:cNvCxnSpPr/>
          <p:nvPr/>
        </p:nvCxnSpPr>
        <p:spPr>
          <a:xfrm flipV="1">
            <a:off x="8183301" y="3429000"/>
            <a:ext cx="0" cy="205451"/>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2" name="Lige pilforbindelse 11">
            <a:extLst>
              <a:ext uri="{FF2B5EF4-FFF2-40B4-BE49-F238E27FC236}">
                <a16:creationId xmlns:a16="http://schemas.microsoft.com/office/drawing/2014/main" id="{80A94716-C10D-4DBE-814A-943E0A705658}"/>
              </a:ext>
            </a:extLst>
          </p:cNvPr>
          <p:cNvCxnSpPr/>
          <p:nvPr/>
        </p:nvCxnSpPr>
        <p:spPr>
          <a:xfrm>
            <a:off x="694481" y="2720051"/>
            <a:ext cx="10046825" cy="1192192"/>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13" name="Tekstfelt 12">
            <a:extLst>
              <a:ext uri="{FF2B5EF4-FFF2-40B4-BE49-F238E27FC236}">
                <a16:creationId xmlns:a16="http://schemas.microsoft.com/office/drawing/2014/main" id="{91213C8C-2774-44DF-96E0-D44AA1159DC6}"/>
              </a:ext>
            </a:extLst>
          </p:cNvPr>
          <p:cNvSpPr txBox="1"/>
          <p:nvPr/>
        </p:nvSpPr>
        <p:spPr>
          <a:xfrm>
            <a:off x="694481" y="347241"/>
            <a:ext cx="7870785" cy="369332"/>
          </a:xfrm>
          <a:prstGeom prst="rect">
            <a:avLst/>
          </a:prstGeom>
          <a:noFill/>
        </p:spPr>
        <p:txBody>
          <a:bodyPr wrap="square" rtlCol="0">
            <a:spAutoFit/>
          </a:bodyPr>
          <a:lstStyle/>
          <a:p>
            <a:r>
              <a:rPr lang="da-DK" dirty="0"/>
              <a:t>De 3 dropmuligheder set fra luften.</a:t>
            </a:r>
          </a:p>
        </p:txBody>
      </p:sp>
    </p:spTree>
    <p:extLst>
      <p:ext uri="{BB962C8B-B14F-4D97-AF65-F5344CB8AC3E}">
        <p14:creationId xmlns:p14="http://schemas.microsoft.com/office/powerpoint/2010/main" val="2018579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D41B9F-7E7D-43B1-B2DF-BE5F79C64450}"/>
              </a:ext>
            </a:extLst>
          </p:cNvPr>
          <p:cNvSpPr>
            <a:spLocks noGrp="1"/>
          </p:cNvSpPr>
          <p:nvPr>
            <p:ph type="title"/>
          </p:nvPr>
        </p:nvSpPr>
        <p:spPr>
          <a:xfrm>
            <a:off x="677334" y="569455"/>
            <a:ext cx="3854528" cy="927027"/>
          </a:xfrm>
        </p:spPr>
        <p:txBody>
          <a:bodyPr/>
          <a:lstStyle/>
          <a:p>
            <a:r>
              <a:rPr lang="da-DK" dirty="0"/>
              <a:t>Bunker, riven og straf.</a:t>
            </a:r>
          </a:p>
        </p:txBody>
      </p:sp>
      <p:sp>
        <p:nvSpPr>
          <p:cNvPr id="4" name="Pladsholder til tekst 3">
            <a:extLst>
              <a:ext uri="{FF2B5EF4-FFF2-40B4-BE49-F238E27FC236}">
                <a16:creationId xmlns:a16="http://schemas.microsoft.com/office/drawing/2014/main" id="{CBF901DE-08AC-425C-8F15-E9D3C6F3F1A7}"/>
              </a:ext>
            </a:extLst>
          </p:cNvPr>
          <p:cNvSpPr>
            <a:spLocks noGrp="1"/>
          </p:cNvSpPr>
          <p:nvPr>
            <p:ph type="body" sz="half" idx="2"/>
          </p:nvPr>
        </p:nvSpPr>
        <p:spPr>
          <a:xfrm>
            <a:off x="677334" y="1827945"/>
            <a:ext cx="3854528" cy="2584449"/>
          </a:xfrm>
        </p:spPr>
        <p:txBody>
          <a:bodyPr/>
          <a:lstStyle/>
          <a:p>
            <a:r>
              <a:rPr lang="da-DK" dirty="0"/>
              <a:t>Din bold er i bunkeren standset af riven og ligger helt op af den, hvad nu hvis bolden flytter sig når jeg fjerner riven ?</a:t>
            </a:r>
          </a:p>
          <a:p>
            <a:r>
              <a:rPr lang="da-DK" dirty="0"/>
              <a:t>Hvis din bold flyttes, når du flytter en flytbar forhindring, er der ingen straf, og din bold skal genplaceres på det oprindelige sted (som skal skønnes, hvis det ikke er kendt).</a:t>
            </a:r>
          </a:p>
          <a:p>
            <a:r>
              <a:rPr lang="da-DK" dirty="0"/>
              <a:t>Og hvordan er det så lige man placere riven i bunkeren når man er færdig ??</a:t>
            </a:r>
          </a:p>
        </p:txBody>
      </p:sp>
      <p:pic>
        <p:nvPicPr>
          <p:cNvPr id="10" name="Pladsholder til indhold 9" descr="Et billede, der indeholder græs, himmel, udendørs, felt&#10;&#10;Automatisk genereret beskrivelse">
            <a:extLst>
              <a:ext uri="{FF2B5EF4-FFF2-40B4-BE49-F238E27FC236}">
                <a16:creationId xmlns:a16="http://schemas.microsoft.com/office/drawing/2014/main" id="{DCE54973-3400-405A-9DC5-F5E888B18479}"/>
              </a:ext>
            </a:extLst>
          </p:cNvPr>
          <p:cNvPicPr>
            <a:picLocks noGrp="1" noChangeAspect="1"/>
          </p:cNvPicPr>
          <p:nvPr>
            <p:ph idx="1"/>
          </p:nvPr>
        </p:nvPicPr>
        <p:blipFill>
          <a:blip r:embed="rId2"/>
          <a:stretch>
            <a:fillRect/>
          </a:stretch>
        </p:blipFill>
        <p:spPr>
          <a:xfrm>
            <a:off x="5021747" y="994155"/>
            <a:ext cx="6492919" cy="4869689"/>
          </a:xfrm>
        </p:spPr>
      </p:pic>
      <p:pic>
        <p:nvPicPr>
          <p:cNvPr id="12" name="Billede 11" descr="Et billede, der indeholder tekst&#10;&#10;Automatisk genereret beskrivelse">
            <a:extLst>
              <a:ext uri="{FF2B5EF4-FFF2-40B4-BE49-F238E27FC236}">
                <a16:creationId xmlns:a16="http://schemas.microsoft.com/office/drawing/2014/main" id="{74B6B0D2-4994-4A5E-A2E6-5DC905BE29A9}"/>
              </a:ext>
            </a:extLst>
          </p:cNvPr>
          <p:cNvPicPr>
            <a:picLocks noChangeAspect="1"/>
          </p:cNvPicPr>
          <p:nvPr/>
        </p:nvPicPr>
        <p:blipFill>
          <a:blip r:embed="rId3"/>
          <a:stretch>
            <a:fillRect/>
          </a:stretch>
        </p:blipFill>
        <p:spPr>
          <a:xfrm>
            <a:off x="5021747" y="643282"/>
            <a:ext cx="6492919" cy="5571435"/>
          </a:xfrm>
          <a:prstGeom prst="rect">
            <a:avLst/>
          </a:prstGeom>
        </p:spPr>
      </p:pic>
      <p:pic>
        <p:nvPicPr>
          <p:cNvPr id="14" name="Billede 13" descr="Et billede, der indeholder græs, himmel, udendørs, felt&#10;&#10;Automatisk genereret beskrivelse">
            <a:extLst>
              <a:ext uri="{FF2B5EF4-FFF2-40B4-BE49-F238E27FC236}">
                <a16:creationId xmlns:a16="http://schemas.microsoft.com/office/drawing/2014/main" id="{C5E0C45E-E09C-4944-9F32-E1AC94E4E1D9}"/>
              </a:ext>
            </a:extLst>
          </p:cNvPr>
          <p:cNvPicPr>
            <a:picLocks noChangeAspect="1"/>
          </p:cNvPicPr>
          <p:nvPr/>
        </p:nvPicPr>
        <p:blipFill>
          <a:blip r:embed="rId4"/>
          <a:stretch>
            <a:fillRect/>
          </a:stretch>
        </p:blipFill>
        <p:spPr>
          <a:xfrm>
            <a:off x="4531862" y="643282"/>
            <a:ext cx="7252193" cy="5571435"/>
          </a:xfrm>
          <a:prstGeom prst="rect">
            <a:avLst/>
          </a:prstGeom>
        </p:spPr>
      </p:pic>
      <p:cxnSp>
        <p:nvCxnSpPr>
          <p:cNvPr id="16" name="Lige forbindelse 15">
            <a:extLst>
              <a:ext uri="{FF2B5EF4-FFF2-40B4-BE49-F238E27FC236}">
                <a16:creationId xmlns:a16="http://schemas.microsoft.com/office/drawing/2014/main" id="{F6BBD73C-C84E-402F-A37F-4E8CB5FF7C0B}"/>
              </a:ext>
            </a:extLst>
          </p:cNvPr>
          <p:cNvCxnSpPr/>
          <p:nvPr/>
        </p:nvCxnSpPr>
        <p:spPr>
          <a:xfrm flipH="1">
            <a:off x="7469552" y="2546431"/>
            <a:ext cx="798654" cy="2025569"/>
          </a:xfrm>
          <a:prstGeom prst="line">
            <a:avLst/>
          </a:prstGeom>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3506127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additive="base">
                                        <p:cTn id="1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 calcmode="lin" valueType="num">
                                      <p:cBhvr additive="base">
                                        <p:cTn id="2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1" end="1"/>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anim calcmode="lin" valueType="num">
                                      <p:cBhvr additive="base">
                                        <p:cTn id="3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919892-10D1-4A47-8636-76A36107BA33}"/>
              </a:ext>
            </a:extLst>
          </p:cNvPr>
          <p:cNvSpPr>
            <a:spLocks noGrp="1"/>
          </p:cNvSpPr>
          <p:nvPr>
            <p:ph type="title"/>
          </p:nvPr>
        </p:nvSpPr>
        <p:spPr>
          <a:xfrm>
            <a:off x="693768" y="857249"/>
            <a:ext cx="3854528" cy="639233"/>
          </a:xfrm>
        </p:spPr>
        <p:txBody>
          <a:bodyPr/>
          <a:lstStyle/>
          <a:p>
            <a:r>
              <a:rPr lang="da-DK" dirty="0"/>
              <a:t>Søge efter bold, måske mistet ?</a:t>
            </a:r>
          </a:p>
        </p:txBody>
      </p:sp>
      <p:pic>
        <p:nvPicPr>
          <p:cNvPr id="6" name="Pladsholder til indhold 5" descr="Et billede, der indeholder græs, himmel, udendørs, træ&#10;&#10;Automatisk genereret beskrivelse">
            <a:extLst>
              <a:ext uri="{FF2B5EF4-FFF2-40B4-BE49-F238E27FC236}">
                <a16:creationId xmlns:a16="http://schemas.microsoft.com/office/drawing/2014/main" id="{02E553D7-935E-4DF8-B703-0E9DC7B9A628}"/>
              </a:ext>
            </a:extLst>
          </p:cNvPr>
          <p:cNvPicPr>
            <a:picLocks noGrp="1" noChangeAspect="1"/>
          </p:cNvPicPr>
          <p:nvPr>
            <p:ph idx="1"/>
          </p:nvPr>
        </p:nvPicPr>
        <p:blipFill>
          <a:blip r:embed="rId2"/>
          <a:stretch>
            <a:fillRect/>
          </a:stretch>
        </p:blipFill>
        <p:spPr>
          <a:xfrm>
            <a:off x="4714613" y="1195719"/>
            <a:ext cx="6995996" cy="5246997"/>
          </a:xfrm>
        </p:spPr>
      </p:pic>
      <p:sp>
        <p:nvSpPr>
          <p:cNvPr id="4" name="Pladsholder til tekst 3">
            <a:extLst>
              <a:ext uri="{FF2B5EF4-FFF2-40B4-BE49-F238E27FC236}">
                <a16:creationId xmlns:a16="http://schemas.microsoft.com/office/drawing/2014/main" id="{9F55263B-41E7-4136-AA07-2A2B94482B3E}"/>
              </a:ext>
            </a:extLst>
          </p:cNvPr>
          <p:cNvSpPr>
            <a:spLocks noGrp="1"/>
          </p:cNvSpPr>
          <p:nvPr>
            <p:ph type="body" sz="half" idx="2"/>
          </p:nvPr>
        </p:nvSpPr>
        <p:spPr>
          <a:xfrm>
            <a:off x="693768" y="1758497"/>
            <a:ext cx="3854528" cy="4121442"/>
          </a:xfrm>
        </p:spPr>
        <p:txBody>
          <a:bodyPr/>
          <a:lstStyle/>
          <a:p>
            <a:r>
              <a:rPr lang="da-DK" dirty="0"/>
              <a:t>Du har slået din bold ud i rough, hvor længe må du lede efter den ?</a:t>
            </a:r>
          </a:p>
          <a:p>
            <a:r>
              <a:rPr lang="da-DK" dirty="0"/>
              <a:t>Du må lede i 3 Min. Herefter må du erklære din bold tabt.</a:t>
            </a:r>
          </a:p>
          <a:p>
            <a:r>
              <a:rPr lang="da-DK" dirty="0"/>
              <a:t>Hvad gør du så ?</a:t>
            </a:r>
          </a:p>
          <a:p>
            <a:r>
              <a:rPr lang="da-DK" dirty="0"/>
              <a:t>Du har 3 muligheder</a:t>
            </a:r>
          </a:p>
          <a:p>
            <a:r>
              <a:rPr lang="da-DK" dirty="0"/>
              <a:t>Du vælge, at strege hullet.</a:t>
            </a:r>
          </a:p>
          <a:p>
            <a:r>
              <a:rPr lang="da-DK" dirty="0"/>
              <a:t>Du kan gå tilbage og slå en ny bold fra det sidste sted du slog fra, du får 1 strafpoint.</a:t>
            </a:r>
          </a:p>
          <a:p>
            <a:r>
              <a:rPr lang="da-DK" dirty="0"/>
              <a:t>Du kan tage en ny bold i spil ved, at droppe en bold indtil 2 køllelængder inde på fairway dit referencepunkt er der hvor bolden krydser linjen fra fairway til </a:t>
            </a:r>
            <a:r>
              <a:rPr lang="da-DK" dirty="0" err="1"/>
              <a:t>semi</a:t>
            </a:r>
            <a:r>
              <a:rPr lang="da-DK" dirty="0"/>
              <a:t>-rough og rough, du får 2 strafslag.</a:t>
            </a:r>
          </a:p>
        </p:txBody>
      </p:sp>
      <p:cxnSp>
        <p:nvCxnSpPr>
          <p:cNvPr id="8" name="Lige pilforbindelse 7">
            <a:extLst>
              <a:ext uri="{FF2B5EF4-FFF2-40B4-BE49-F238E27FC236}">
                <a16:creationId xmlns:a16="http://schemas.microsoft.com/office/drawing/2014/main" id="{5C1CCC22-E735-4D92-9FC2-6B62F8E68A43}"/>
              </a:ext>
            </a:extLst>
          </p:cNvPr>
          <p:cNvCxnSpPr/>
          <p:nvPr/>
        </p:nvCxnSpPr>
        <p:spPr>
          <a:xfrm flipH="1" flipV="1">
            <a:off x="5081286" y="3323401"/>
            <a:ext cx="2685327" cy="1909823"/>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9" name="Rutediagram: Forsinkelse 8">
            <a:extLst>
              <a:ext uri="{FF2B5EF4-FFF2-40B4-BE49-F238E27FC236}">
                <a16:creationId xmlns:a16="http://schemas.microsoft.com/office/drawing/2014/main" id="{2535322B-ACA4-477F-A152-1998D7CB8A17}"/>
              </a:ext>
            </a:extLst>
          </p:cNvPr>
          <p:cNvSpPr/>
          <p:nvPr/>
        </p:nvSpPr>
        <p:spPr>
          <a:xfrm rot="5400000">
            <a:off x="7197500" y="4117038"/>
            <a:ext cx="1961565" cy="2232374"/>
          </a:xfrm>
          <a:prstGeom prst="flowChartDelay">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da-DK"/>
          </a:p>
        </p:txBody>
      </p:sp>
    </p:spTree>
    <p:extLst>
      <p:ext uri="{BB962C8B-B14F-4D97-AF65-F5344CB8AC3E}">
        <p14:creationId xmlns:p14="http://schemas.microsoft.com/office/powerpoint/2010/main" val="321555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additive="base">
                                        <p:cTn id="1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 calcmode="lin" valueType="num">
                                      <p:cBhvr additive="base">
                                        <p:cTn id="2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anim calcmode="lin" valueType="num">
                                      <p:cBhvr additive="base">
                                        <p:cTn id="3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4">
                                            <p:txEl>
                                              <p:pRg st="3" end="3"/>
                                            </p:txEl>
                                          </p:spTgt>
                                        </p:tgtEl>
                                        <p:attrNameLst>
                                          <p:attrName>style.visibility</p:attrName>
                                        </p:attrNameLst>
                                      </p:cBhvr>
                                      <p:to>
                                        <p:strVal val="visible"/>
                                      </p:to>
                                    </p:set>
                                    <p:anim calcmode="lin" valueType="num">
                                      <p:cBhvr additive="base">
                                        <p:cTn id="3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4">
                                            <p:txEl>
                                              <p:pRg st="4" end="4"/>
                                            </p:txEl>
                                          </p:spTgt>
                                        </p:tgtEl>
                                        <p:attrNameLst>
                                          <p:attrName>style.visibility</p:attrName>
                                        </p:attrNameLst>
                                      </p:cBhvr>
                                      <p:to>
                                        <p:strVal val="visible"/>
                                      </p:to>
                                    </p:set>
                                    <p:anim calcmode="lin" valueType="num">
                                      <p:cBhvr additive="base">
                                        <p:cTn id="4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4">
                                            <p:txEl>
                                              <p:pRg st="5" end="5"/>
                                            </p:txEl>
                                          </p:spTgt>
                                        </p:tgtEl>
                                        <p:attrNameLst>
                                          <p:attrName>style.visibility</p:attrName>
                                        </p:attrNameLst>
                                      </p:cBhvr>
                                      <p:to>
                                        <p:strVal val="visible"/>
                                      </p:to>
                                    </p:set>
                                    <p:anim calcmode="lin" valueType="num">
                                      <p:cBhvr additive="base">
                                        <p:cTn id="5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4">
                                            <p:txEl>
                                              <p:pRg st="6" end="6"/>
                                            </p:txEl>
                                          </p:spTgt>
                                        </p:tgtEl>
                                        <p:attrNameLst>
                                          <p:attrName>style.visibility</p:attrName>
                                        </p:attrNameLst>
                                      </p:cBhvr>
                                      <p:to>
                                        <p:strVal val="visible"/>
                                      </p:to>
                                    </p:set>
                                    <p:anim calcmode="lin" valueType="num">
                                      <p:cBhvr additive="base">
                                        <p:cTn id="5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anim calcmode="lin" valueType="num">
                                      <p:cBhvr additive="base">
                                        <p:cTn id="63" dur="500" fill="hold"/>
                                        <p:tgtEl>
                                          <p:spTgt spid="9"/>
                                        </p:tgtEl>
                                        <p:attrNameLst>
                                          <p:attrName>ppt_x</p:attrName>
                                        </p:attrNameLst>
                                      </p:cBhvr>
                                      <p:tavLst>
                                        <p:tav tm="0">
                                          <p:val>
                                            <p:strVal val="#ppt_x"/>
                                          </p:val>
                                        </p:tav>
                                        <p:tav tm="100000">
                                          <p:val>
                                            <p:strVal val="#ppt_x"/>
                                          </p:val>
                                        </p:tav>
                                      </p:tavLst>
                                    </p:anim>
                                    <p:anim calcmode="lin" valueType="num">
                                      <p:cBhvr additive="base">
                                        <p:cTn id="6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697700-7984-4674-A712-D53B757A4C19}"/>
              </a:ext>
            </a:extLst>
          </p:cNvPr>
          <p:cNvSpPr>
            <a:spLocks noGrp="1"/>
          </p:cNvSpPr>
          <p:nvPr>
            <p:ph type="title"/>
          </p:nvPr>
        </p:nvSpPr>
        <p:spPr>
          <a:xfrm>
            <a:off x="677334" y="521910"/>
            <a:ext cx="3854528" cy="577880"/>
          </a:xfrm>
        </p:spPr>
        <p:txBody>
          <a:bodyPr/>
          <a:lstStyle/>
          <a:p>
            <a:r>
              <a:rPr lang="da-DK" dirty="0"/>
              <a:t>Ved Greenen</a:t>
            </a:r>
          </a:p>
        </p:txBody>
      </p:sp>
      <p:pic>
        <p:nvPicPr>
          <p:cNvPr id="6" name="Pladsholder til indhold 5" descr="Et billede, der indeholder græs, udendørs, himmel, træ&#10;&#10;Automatisk genereret beskrivelse">
            <a:extLst>
              <a:ext uri="{FF2B5EF4-FFF2-40B4-BE49-F238E27FC236}">
                <a16:creationId xmlns:a16="http://schemas.microsoft.com/office/drawing/2014/main" id="{BEB30E9F-21E4-4B82-B587-91599BF1C6AC}"/>
              </a:ext>
            </a:extLst>
          </p:cNvPr>
          <p:cNvPicPr>
            <a:picLocks noGrp="1" noChangeAspect="1"/>
          </p:cNvPicPr>
          <p:nvPr>
            <p:ph idx="1"/>
          </p:nvPr>
        </p:nvPicPr>
        <p:blipFill>
          <a:blip r:embed="rId2"/>
          <a:stretch>
            <a:fillRect/>
          </a:stretch>
        </p:blipFill>
        <p:spPr>
          <a:xfrm>
            <a:off x="4760912" y="521910"/>
            <a:ext cx="6835631" cy="5126722"/>
          </a:xfrm>
        </p:spPr>
      </p:pic>
      <p:sp>
        <p:nvSpPr>
          <p:cNvPr id="4" name="Pladsholder til tekst 3">
            <a:extLst>
              <a:ext uri="{FF2B5EF4-FFF2-40B4-BE49-F238E27FC236}">
                <a16:creationId xmlns:a16="http://schemas.microsoft.com/office/drawing/2014/main" id="{2D78954E-331B-424A-BA8A-05A3EE250A5E}"/>
              </a:ext>
            </a:extLst>
          </p:cNvPr>
          <p:cNvSpPr>
            <a:spLocks noGrp="1"/>
          </p:cNvSpPr>
          <p:nvPr>
            <p:ph type="body" sz="half" idx="2"/>
          </p:nvPr>
        </p:nvSpPr>
        <p:spPr>
          <a:xfrm>
            <a:off x="577601" y="1226062"/>
            <a:ext cx="3854528" cy="4746475"/>
          </a:xfrm>
        </p:spPr>
        <p:txBody>
          <a:bodyPr/>
          <a:lstStyle/>
          <a:p>
            <a:r>
              <a:rPr lang="da-DK" dirty="0"/>
              <a:t>Du ligger mellem greenbunker og green</a:t>
            </a:r>
          </a:p>
          <a:p>
            <a:r>
              <a:rPr lang="da-DK" dirty="0"/>
              <a:t>Du potter, men desværre for hårdt, bolden løber hen over greenen og ned i søen strafområde.</a:t>
            </a:r>
          </a:p>
          <a:p>
            <a:r>
              <a:rPr lang="da-DK" dirty="0"/>
              <a:t>Hvad gør du ?</a:t>
            </a:r>
          </a:p>
          <a:p>
            <a:r>
              <a:rPr lang="da-DK" dirty="0"/>
              <a:t>Du har 4 muligheder</a:t>
            </a:r>
          </a:p>
          <a:p>
            <a:r>
              <a:rPr lang="da-DK" dirty="0"/>
              <a:t>1 Du kan og må spille bolden som den ligger og du må grounde.</a:t>
            </a:r>
          </a:p>
          <a:p>
            <a:r>
              <a:rPr lang="da-DK" dirty="0"/>
              <a:t>2 du kan med 1 strafslag gå tilbage og droppe bolden hvorfra du pottede før, mellem green og bunker.</a:t>
            </a:r>
          </a:p>
          <a:p>
            <a:r>
              <a:rPr lang="da-DK" dirty="0"/>
              <a:t>3 Du kan droppe en bold på modsatte side af søen og spille derfra, du får 1 strafslag.</a:t>
            </a:r>
          </a:p>
          <a:p>
            <a:r>
              <a:rPr lang="da-DK" dirty="0"/>
              <a:t>4 du kan droppe 2 køllelængder til siden ikke nærmere flaget du får 1 strafslag.</a:t>
            </a:r>
          </a:p>
        </p:txBody>
      </p:sp>
      <p:pic>
        <p:nvPicPr>
          <p:cNvPr id="8" name="Billede 7" descr="Et billede, der indeholder indendørs&#10;&#10;Automatisk genereret beskrivelse">
            <a:extLst>
              <a:ext uri="{FF2B5EF4-FFF2-40B4-BE49-F238E27FC236}">
                <a16:creationId xmlns:a16="http://schemas.microsoft.com/office/drawing/2014/main" id="{290AF42F-9E96-4262-A4CE-BCE7071426A6}"/>
              </a:ext>
            </a:extLst>
          </p:cNvPr>
          <p:cNvPicPr>
            <a:picLocks noChangeAspect="1"/>
          </p:cNvPicPr>
          <p:nvPr/>
        </p:nvPicPr>
        <p:blipFill>
          <a:blip r:embed="rId3"/>
          <a:stretch>
            <a:fillRect/>
          </a:stretch>
        </p:blipFill>
        <p:spPr>
          <a:xfrm>
            <a:off x="4760912" y="521910"/>
            <a:ext cx="6835631" cy="5291115"/>
          </a:xfrm>
          <a:prstGeom prst="rect">
            <a:avLst/>
          </a:prstGeom>
        </p:spPr>
      </p:pic>
      <p:pic>
        <p:nvPicPr>
          <p:cNvPr id="10" name="Billede 9" descr="Et billede, der indeholder udendørs, græs, jord, plante&#10;&#10;Automatisk genereret beskrivelse">
            <a:extLst>
              <a:ext uri="{FF2B5EF4-FFF2-40B4-BE49-F238E27FC236}">
                <a16:creationId xmlns:a16="http://schemas.microsoft.com/office/drawing/2014/main" id="{8ED7796D-D312-495A-8885-4FF98EFB8F9D}"/>
              </a:ext>
            </a:extLst>
          </p:cNvPr>
          <p:cNvPicPr>
            <a:picLocks noChangeAspect="1"/>
          </p:cNvPicPr>
          <p:nvPr/>
        </p:nvPicPr>
        <p:blipFill>
          <a:blip r:embed="rId4"/>
          <a:stretch>
            <a:fillRect/>
          </a:stretch>
        </p:blipFill>
        <p:spPr>
          <a:xfrm>
            <a:off x="4755004" y="521910"/>
            <a:ext cx="7054820" cy="5291115"/>
          </a:xfrm>
          <a:prstGeom prst="rect">
            <a:avLst/>
          </a:prstGeom>
        </p:spPr>
      </p:pic>
      <p:cxnSp>
        <p:nvCxnSpPr>
          <p:cNvPr id="12" name="Lige pilforbindelse 11">
            <a:extLst>
              <a:ext uri="{FF2B5EF4-FFF2-40B4-BE49-F238E27FC236}">
                <a16:creationId xmlns:a16="http://schemas.microsoft.com/office/drawing/2014/main" id="{7F0677C2-36B0-49AF-AA6C-22D7FDF34642}"/>
              </a:ext>
            </a:extLst>
          </p:cNvPr>
          <p:cNvCxnSpPr/>
          <p:nvPr/>
        </p:nvCxnSpPr>
        <p:spPr>
          <a:xfrm>
            <a:off x="6366076" y="2777069"/>
            <a:ext cx="1064871" cy="1181473"/>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pic>
        <p:nvPicPr>
          <p:cNvPr id="14" name="Billede 13" descr="Et billede, der indeholder indendørs&#10;&#10;Automatisk genereret beskrivelse">
            <a:extLst>
              <a:ext uri="{FF2B5EF4-FFF2-40B4-BE49-F238E27FC236}">
                <a16:creationId xmlns:a16="http://schemas.microsoft.com/office/drawing/2014/main" id="{0A0BD529-D824-4630-85A2-0B4ED707C2E6}"/>
              </a:ext>
            </a:extLst>
          </p:cNvPr>
          <p:cNvPicPr>
            <a:picLocks noChangeAspect="1"/>
          </p:cNvPicPr>
          <p:nvPr/>
        </p:nvPicPr>
        <p:blipFill>
          <a:blip r:embed="rId3"/>
          <a:stretch>
            <a:fillRect/>
          </a:stretch>
        </p:blipFill>
        <p:spPr>
          <a:xfrm>
            <a:off x="4761561" y="516740"/>
            <a:ext cx="7041706" cy="5450627"/>
          </a:xfrm>
          <a:prstGeom prst="rect">
            <a:avLst/>
          </a:prstGeom>
        </p:spPr>
      </p:pic>
      <p:sp>
        <p:nvSpPr>
          <p:cNvPr id="15" name="Ellipse 14">
            <a:extLst>
              <a:ext uri="{FF2B5EF4-FFF2-40B4-BE49-F238E27FC236}">
                <a16:creationId xmlns:a16="http://schemas.microsoft.com/office/drawing/2014/main" id="{A834EA0B-BE29-4A72-973E-79A220957153}"/>
              </a:ext>
            </a:extLst>
          </p:cNvPr>
          <p:cNvSpPr/>
          <p:nvPr/>
        </p:nvSpPr>
        <p:spPr>
          <a:xfrm>
            <a:off x="7870785" y="521910"/>
            <a:ext cx="243068" cy="21887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a-DK"/>
          </a:p>
        </p:txBody>
      </p:sp>
      <p:sp>
        <p:nvSpPr>
          <p:cNvPr id="16" name="Rutediagram: Flet 15">
            <a:extLst>
              <a:ext uri="{FF2B5EF4-FFF2-40B4-BE49-F238E27FC236}">
                <a16:creationId xmlns:a16="http://schemas.microsoft.com/office/drawing/2014/main" id="{979BB90D-0AA0-4971-9A25-CBA5790DE921}"/>
              </a:ext>
            </a:extLst>
          </p:cNvPr>
          <p:cNvSpPr/>
          <p:nvPr/>
        </p:nvSpPr>
        <p:spPr>
          <a:xfrm rot="7941139">
            <a:off x="8154733" y="1925691"/>
            <a:ext cx="255363" cy="416688"/>
          </a:xfrm>
          <a:prstGeom prst="flowChartMerg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280426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additive="base">
                                        <p:cTn id="1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 calcmode="lin" valueType="num">
                                      <p:cBhvr additive="base">
                                        <p:cTn id="2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1" end="1"/>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anim calcmode="lin" valueType="num">
                                      <p:cBhvr additive="base">
                                        <p:cTn id="3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xEl>
                                              <p:pRg st="3" end="3"/>
                                            </p:txEl>
                                          </p:spTgt>
                                        </p:tgtEl>
                                        <p:attrNameLst>
                                          <p:attrName>style.visibility</p:attrName>
                                        </p:attrNameLst>
                                      </p:cBhvr>
                                      <p:to>
                                        <p:strVal val="visible"/>
                                      </p:to>
                                    </p:set>
                                    <p:anim calcmode="lin" valueType="num">
                                      <p:cBhvr additive="base">
                                        <p:cTn id="4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
                                            <p:txEl>
                                              <p:pRg st="4" end="4"/>
                                            </p:txEl>
                                          </p:spTgt>
                                        </p:tgtEl>
                                        <p:attrNameLst>
                                          <p:attrName>style.visibility</p:attrName>
                                        </p:attrNameLst>
                                      </p:cBhvr>
                                      <p:to>
                                        <p:strVal val="visible"/>
                                      </p:to>
                                    </p:set>
                                    <p:anim calcmode="lin" valueType="num">
                                      <p:cBhvr additive="base">
                                        <p:cTn id="4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4">
                                            <p:txEl>
                                              <p:pRg st="5" end="5"/>
                                            </p:txEl>
                                          </p:spTgt>
                                        </p:tgtEl>
                                        <p:attrNameLst>
                                          <p:attrName>style.visibility</p:attrName>
                                        </p:attrNameLst>
                                      </p:cBhvr>
                                      <p:to>
                                        <p:strVal val="visible"/>
                                      </p:to>
                                    </p:set>
                                    <p:anim calcmode="lin" valueType="num">
                                      <p:cBhvr additive="base">
                                        <p:cTn id="55"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5" end="5"/>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additive="base">
                                        <p:cTn id="59" dur="500" fill="hold"/>
                                        <p:tgtEl>
                                          <p:spTgt spid="14"/>
                                        </p:tgtEl>
                                        <p:attrNameLst>
                                          <p:attrName>ppt_x</p:attrName>
                                        </p:attrNameLst>
                                      </p:cBhvr>
                                      <p:tavLst>
                                        <p:tav tm="0">
                                          <p:val>
                                            <p:strVal val="#ppt_x"/>
                                          </p:val>
                                        </p:tav>
                                        <p:tav tm="100000">
                                          <p:val>
                                            <p:strVal val="#ppt_x"/>
                                          </p:val>
                                        </p:tav>
                                      </p:tavLst>
                                    </p:anim>
                                    <p:anim calcmode="lin" valueType="num">
                                      <p:cBhvr additive="base">
                                        <p:cTn id="6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4">
                                            <p:txEl>
                                              <p:pRg st="6" end="6"/>
                                            </p:txEl>
                                          </p:spTgt>
                                        </p:tgtEl>
                                        <p:attrNameLst>
                                          <p:attrName>style.visibility</p:attrName>
                                        </p:attrNameLst>
                                      </p:cBhvr>
                                      <p:to>
                                        <p:strVal val="visible"/>
                                      </p:to>
                                    </p:set>
                                    <p:anim calcmode="lin" valueType="num">
                                      <p:cBhvr additive="base">
                                        <p:cTn id="6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4">
                                            <p:txEl>
                                              <p:pRg st="6" end="6"/>
                                            </p:txEl>
                                          </p:spTgt>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15"/>
                                        </p:tgtEl>
                                        <p:attrNameLst>
                                          <p:attrName>style.visibility</p:attrName>
                                        </p:attrNameLst>
                                      </p:cBhvr>
                                      <p:to>
                                        <p:strVal val="visible"/>
                                      </p:to>
                                    </p:set>
                                    <p:anim calcmode="lin" valueType="num">
                                      <p:cBhvr additive="base">
                                        <p:cTn id="69" dur="500" fill="hold"/>
                                        <p:tgtEl>
                                          <p:spTgt spid="15"/>
                                        </p:tgtEl>
                                        <p:attrNameLst>
                                          <p:attrName>ppt_x</p:attrName>
                                        </p:attrNameLst>
                                      </p:cBhvr>
                                      <p:tavLst>
                                        <p:tav tm="0">
                                          <p:val>
                                            <p:strVal val="#ppt_x"/>
                                          </p:val>
                                        </p:tav>
                                        <p:tav tm="100000">
                                          <p:val>
                                            <p:strVal val="#ppt_x"/>
                                          </p:val>
                                        </p:tav>
                                      </p:tavLst>
                                    </p:anim>
                                    <p:anim calcmode="lin" valueType="num">
                                      <p:cBhvr additive="base">
                                        <p:cTn id="7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nodeType="clickEffect">
                                  <p:stCondLst>
                                    <p:cond delay="0"/>
                                  </p:stCondLst>
                                  <p:childTnLst>
                                    <p:set>
                                      <p:cBhvr>
                                        <p:cTn id="74" dur="1" fill="hold">
                                          <p:stCondLst>
                                            <p:cond delay="0"/>
                                          </p:stCondLst>
                                        </p:cTn>
                                        <p:tgtEl>
                                          <p:spTgt spid="4">
                                            <p:txEl>
                                              <p:pRg st="7" end="7"/>
                                            </p:txEl>
                                          </p:spTgt>
                                        </p:tgtEl>
                                        <p:attrNameLst>
                                          <p:attrName>style.visibility</p:attrName>
                                        </p:attrNameLst>
                                      </p:cBhvr>
                                      <p:to>
                                        <p:strVal val="visible"/>
                                      </p:to>
                                    </p:set>
                                    <p:anim calcmode="lin" valueType="num">
                                      <p:cBhvr additive="base">
                                        <p:cTn id="75"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nodeType="clickEffect">
                                  <p:stCondLst>
                                    <p:cond delay="0"/>
                                  </p:stCondLst>
                                  <p:childTnLst>
                                    <p:set>
                                      <p:cBhvr>
                                        <p:cTn id="80" dur="1" fill="hold">
                                          <p:stCondLst>
                                            <p:cond delay="0"/>
                                          </p:stCondLst>
                                        </p:cTn>
                                        <p:tgtEl>
                                          <p:spTgt spid="8"/>
                                        </p:tgtEl>
                                        <p:attrNameLst>
                                          <p:attrName>style.visibility</p:attrName>
                                        </p:attrNameLst>
                                      </p:cBhvr>
                                      <p:to>
                                        <p:strVal val="visible"/>
                                      </p:to>
                                    </p:set>
                                    <p:anim calcmode="lin" valueType="num">
                                      <p:cBhvr additive="base">
                                        <p:cTn id="81" dur="500" fill="hold"/>
                                        <p:tgtEl>
                                          <p:spTgt spid="8"/>
                                        </p:tgtEl>
                                        <p:attrNameLst>
                                          <p:attrName>ppt_x</p:attrName>
                                        </p:attrNameLst>
                                      </p:cBhvr>
                                      <p:tavLst>
                                        <p:tav tm="0">
                                          <p:val>
                                            <p:strVal val="#ppt_x"/>
                                          </p:val>
                                        </p:tav>
                                        <p:tav tm="100000">
                                          <p:val>
                                            <p:strVal val="#ppt_x"/>
                                          </p:val>
                                        </p:tav>
                                      </p:tavLst>
                                    </p:anim>
                                    <p:anim calcmode="lin" valueType="num">
                                      <p:cBhvr additive="base">
                                        <p:cTn id="8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16"/>
                                        </p:tgtEl>
                                        <p:attrNameLst>
                                          <p:attrName>style.visibility</p:attrName>
                                        </p:attrNameLst>
                                      </p:cBhvr>
                                      <p:to>
                                        <p:strVal val="visible"/>
                                      </p:to>
                                    </p:set>
                                    <p:anim calcmode="lin" valueType="num">
                                      <p:cBhvr additive="base">
                                        <p:cTn id="87" dur="500" fill="hold"/>
                                        <p:tgtEl>
                                          <p:spTgt spid="16"/>
                                        </p:tgtEl>
                                        <p:attrNameLst>
                                          <p:attrName>ppt_x</p:attrName>
                                        </p:attrNameLst>
                                      </p:cBhvr>
                                      <p:tavLst>
                                        <p:tav tm="0">
                                          <p:val>
                                            <p:strVal val="#ppt_x"/>
                                          </p:val>
                                        </p:tav>
                                        <p:tav tm="100000">
                                          <p:val>
                                            <p:strVal val="#ppt_x"/>
                                          </p:val>
                                        </p:tav>
                                      </p:tavLst>
                                    </p:anim>
                                    <p:anim calcmode="lin" valueType="num">
                                      <p:cBhvr additive="base">
                                        <p:cTn id="8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517B5A-DD83-423B-9489-5C5D11DD40E9}"/>
              </a:ext>
            </a:extLst>
          </p:cNvPr>
          <p:cNvSpPr>
            <a:spLocks noGrp="1"/>
          </p:cNvSpPr>
          <p:nvPr>
            <p:ph type="title"/>
          </p:nvPr>
        </p:nvSpPr>
        <p:spPr/>
        <p:txBody>
          <a:bodyPr/>
          <a:lstStyle/>
          <a:p>
            <a:r>
              <a:rPr lang="da-DK" dirty="0"/>
              <a:t>Slut for denne gang </a:t>
            </a:r>
            <a:r>
              <a:rPr lang="da-DK" dirty="0">
                <a:sym typeface="Wingdings" panose="05000000000000000000" pitchFamily="2" charset="2"/>
              </a:rPr>
              <a:t></a:t>
            </a:r>
            <a:br>
              <a:rPr lang="da-DK" dirty="0">
                <a:sym typeface="Wingdings" panose="05000000000000000000" pitchFamily="2" charset="2"/>
              </a:rPr>
            </a:br>
            <a:br>
              <a:rPr lang="da-DK" dirty="0">
                <a:sym typeface="Wingdings" panose="05000000000000000000" pitchFamily="2" charset="2"/>
              </a:rPr>
            </a:br>
            <a:r>
              <a:rPr lang="da-DK" dirty="0">
                <a:sym typeface="Wingdings" panose="05000000000000000000" pitchFamily="2" charset="2"/>
              </a:rPr>
              <a:t>Spørgsmål ?</a:t>
            </a:r>
            <a:endParaRPr lang="da-DK" dirty="0"/>
          </a:p>
        </p:txBody>
      </p:sp>
      <p:sp>
        <p:nvSpPr>
          <p:cNvPr id="3" name="Pladsholder til tekst 2">
            <a:extLst>
              <a:ext uri="{FF2B5EF4-FFF2-40B4-BE49-F238E27FC236}">
                <a16:creationId xmlns:a16="http://schemas.microsoft.com/office/drawing/2014/main" id="{42303BF8-3946-45D0-80C4-E2BFF05F015F}"/>
              </a:ext>
            </a:extLst>
          </p:cNvPr>
          <p:cNvSpPr>
            <a:spLocks noGrp="1"/>
          </p:cNvSpPr>
          <p:nvPr>
            <p:ph type="body" idx="1"/>
          </p:nvPr>
        </p:nvSpPr>
        <p:spPr/>
        <p:txBody>
          <a:bodyPr>
            <a:normAutofit/>
          </a:bodyPr>
          <a:lstStyle/>
          <a:p>
            <a:r>
              <a:rPr lang="da-DK" sz="3200" dirty="0"/>
              <a:t>Tak for i aften, kom godt hjem.</a:t>
            </a:r>
          </a:p>
        </p:txBody>
      </p:sp>
    </p:spTree>
    <p:extLst>
      <p:ext uri="{BB962C8B-B14F-4D97-AF65-F5344CB8AC3E}">
        <p14:creationId xmlns:p14="http://schemas.microsoft.com/office/powerpoint/2010/main" val="3117716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595</TotalTime>
  <Words>466</Words>
  <Application>Microsoft Office PowerPoint</Application>
  <PresentationFormat>Widescreen</PresentationFormat>
  <Paragraphs>41</Paragraphs>
  <Slides>9</Slides>
  <Notes>0</Notes>
  <HiddenSlides>0</HiddenSlides>
  <MMClips>0</MMClips>
  <ScaleCrop>false</ScaleCrop>
  <HeadingPairs>
    <vt:vector size="6" baseType="variant">
      <vt:variant>
        <vt:lpstr>Benyttede skrifttyper</vt:lpstr>
      </vt:variant>
      <vt:variant>
        <vt:i4>3</vt:i4>
      </vt:variant>
      <vt:variant>
        <vt:lpstr>Tema</vt:lpstr>
      </vt:variant>
      <vt:variant>
        <vt:i4>1</vt:i4>
      </vt:variant>
      <vt:variant>
        <vt:lpstr>Slidetitler</vt:lpstr>
      </vt:variant>
      <vt:variant>
        <vt:i4>9</vt:i4>
      </vt:variant>
    </vt:vector>
  </HeadingPairs>
  <TitlesOfParts>
    <vt:vector size="13" baseType="lpstr">
      <vt:lpstr>Arial</vt:lpstr>
      <vt:lpstr>Trebuchet MS</vt:lpstr>
      <vt:lpstr>Wingdings 3</vt:lpstr>
      <vt:lpstr>Facet</vt:lpstr>
      <vt:lpstr>Hændelser på Hul 2 Del 2 af 2</vt:lpstr>
      <vt:lpstr>Disse punkter er i dette slideshow.</vt:lpstr>
      <vt:lpstr>Uspillelig bold</vt:lpstr>
      <vt:lpstr>De 3 måder, alle med 1 strafslag</vt:lpstr>
      <vt:lpstr>PowerPoint-præsentation</vt:lpstr>
      <vt:lpstr>Bunker, riven og straf.</vt:lpstr>
      <vt:lpstr>Søge efter bold, måske mistet ?</vt:lpstr>
      <vt:lpstr>Ved Greenen</vt:lpstr>
      <vt:lpstr>Slut for denne gang   Spørgsmål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Bent Ole Andersen</dc:creator>
  <cp:lastModifiedBy>Bent Ole Andersen</cp:lastModifiedBy>
  <cp:revision>1</cp:revision>
  <dcterms:created xsi:type="dcterms:W3CDTF">2018-12-13T19:47:07Z</dcterms:created>
  <dcterms:modified xsi:type="dcterms:W3CDTF">2019-05-16T23:47:26Z</dcterms:modified>
</cp:coreProperties>
</file>