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2ACB2-9315-46B8-90DF-49A36A57EB66}" v="192" dt="2019-04-15T09:51:41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4044" autoAdjust="0"/>
  </p:normalViewPr>
  <p:slideViewPr>
    <p:cSldViewPr snapToGrid="0">
      <p:cViewPr varScale="1">
        <p:scale>
          <a:sx n="83" d="100"/>
          <a:sy n="83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Ole Andersen" userId="ed131df3f694a1d1" providerId="LiveId" clId="{14BB2C08-43B4-4D32-866E-04E2E1C78A22}"/>
    <pc:docChg chg="custSel addSld delSld modSld">
      <pc:chgData name="Bent Ole Andersen" userId="ed131df3f694a1d1" providerId="LiveId" clId="{14BB2C08-43B4-4D32-866E-04E2E1C78A22}" dt="2019-04-15T09:51:41.587" v="363"/>
      <pc:docMkLst>
        <pc:docMk/>
      </pc:docMkLst>
      <pc:sldChg chg="delSp modSp delAnim modAnim">
        <pc:chgData name="Bent Ole Andersen" userId="ed131df3f694a1d1" providerId="LiveId" clId="{14BB2C08-43B4-4D32-866E-04E2E1C78A22}" dt="2019-04-15T07:53:35.985" v="185"/>
        <pc:sldMkLst>
          <pc:docMk/>
          <pc:sldMk cId="2516559052" sldId="256"/>
        </pc:sldMkLst>
        <pc:spChg chg="mod">
          <ac:chgData name="Bent Ole Andersen" userId="ed131df3f694a1d1" providerId="LiveId" clId="{14BB2C08-43B4-4D32-866E-04E2E1C78A22}" dt="2019-04-15T07:20:21.733" v="157" actId="20577"/>
          <ac:spMkLst>
            <pc:docMk/>
            <pc:sldMk cId="2516559052" sldId="256"/>
            <ac:spMk id="2" creationId="{8BBC59A7-D1BC-47F0-8FC2-5422A6EE42D0}"/>
          </ac:spMkLst>
        </pc:spChg>
        <pc:picChg chg="del mod">
          <ac:chgData name="Bent Ole Andersen" userId="ed131df3f694a1d1" providerId="LiveId" clId="{14BB2C08-43B4-4D32-866E-04E2E1C78A22}" dt="2019-04-15T07:28:11.317" v="159" actId="478"/>
          <ac:picMkLst>
            <pc:docMk/>
            <pc:sldMk cId="2516559052" sldId="256"/>
            <ac:picMk id="5" creationId="{8C301539-22D1-415D-A69F-5AE760CF7D09}"/>
          </ac:picMkLst>
        </pc:picChg>
        <pc:picChg chg="mod">
          <ac:chgData name="Bent Ole Andersen" userId="ed131df3f694a1d1" providerId="LiveId" clId="{14BB2C08-43B4-4D32-866E-04E2E1C78A22}" dt="2019-04-15T07:29:19.600" v="160" actId="1076"/>
          <ac:picMkLst>
            <pc:docMk/>
            <pc:sldMk cId="2516559052" sldId="256"/>
            <ac:picMk id="6" creationId="{D1B0F7A0-D69C-479C-B7FC-D27B91D79069}"/>
          </ac:picMkLst>
        </pc:picChg>
      </pc:sldChg>
      <pc:sldChg chg="addSp delSp modSp add modAnim modNotesTx">
        <pc:chgData name="Bent Ole Andersen" userId="ed131df3f694a1d1" providerId="LiveId" clId="{14BB2C08-43B4-4D32-866E-04E2E1C78A22}" dt="2019-04-15T07:51:15.002" v="184"/>
        <pc:sldMkLst>
          <pc:docMk/>
          <pc:sldMk cId="2532168393" sldId="257"/>
        </pc:sldMkLst>
        <pc:spChg chg="mod">
          <ac:chgData name="Bent Ole Andersen" userId="ed131df3f694a1d1" providerId="LiveId" clId="{14BB2C08-43B4-4D32-866E-04E2E1C78A22}" dt="2019-04-15T07:33:58.231" v="164" actId="1076"/>
          <ac:spMkLst>
            <pc:docMk/>
            <pc:sldMk cId="2532168393" sldId="257"/>
            <ac:spMk id="2" creationId="{182AD6F0-EE79-4758-A335-B4F0542170DF}"/>
          </ac:spMkLst>
        </pc:spChg>
        <pc:spChg chg="del">
          <ac:chgData name="Bent Ole Andersen" userId="ed131df3f694a1d1" providerId="LiveId" clId="{14BB2C08-43B4-4D32-866E-04E2E1C78A22}" dt="2019-04-15T05:32:42.928" v="20"/>
          <ac:spMkLst>
            <pc:docMk/>
            <pc:sldMk cId="2532168393" sldId="257"/>
            <ac:spMk id="3" creationId="{36C03BA7-F77F-4D02-B9E4-6DFB7A51CEF5}"/>
          </ac:spMkLst>
        </pc:spChg>
        <pc:spChg chg="del mod">
          <ac:chgData name="Bent Ole Andersen" userId="ed131df3f694a1d1" providerId="LiveId" clId="{14BB2C08-43B4-4D32-866E-04E2E1C78A22}" dt="2019-04-15T07:33:21.980" v="162" actId="478"/>
          <ac:spMkLst>
            <pc:docMk/>
            <pc:sldMk cId="2532168393" sldId="257"/>
            <ac:spMk id="4" creationId="{35F0218C-AB36-44A1-8C25-E912040C6CF6}"/>
          </ac:spMkLst>
        </pc:spChg>
        <pc:picChg chg="add mod">
          <ac:chgData name="Bent Ole Andersen" userId="ed131df3f694a1d1" providerId="LiveId" clId="{14BB2C08-43B4-4D32-866E-04E2E1C78A22}" dt="2019-04-15T05:33:37.763" v="25" actId="14100"/>
          <ac:picMkLst>
            <pc:docMk/>
            <pc:sldMk cId="2532168393" sldId="257"/>
            <ac:picMk id="5" creationId="{86E68BFC-A8C9-4B2B-BD9A-5F01241CEF7C}"/>
          </ac:picMkLst>
        </pc:picChg>
        <pc:picChg chg="add del mod">
          <ac:chgData name="Bent Ole Andersen" userId="ed131df3f694a1d1" providerId="LiveId" clId="{14BB2C08-43B4-4D32-866E-04E2E1C78A22}" dt="2019-04-15T05:33:59.031" v="26" actId="478"/>
          <ac:picMkLst>
            <pc:docMk/>
            <pc:sldMk cId="2532168393" sldId="257"/>
            <ac:picMk id="6" creationId="{BEBF5BF3-90A3-4769-B4E2-674A90D7DDBC}"/>
          </ac:picMkLst>
        </pc:picChg>
        <pc:picChg chg="add mod">
          <ac:chgData name="Bent Ole Andersen" userId="ed131df3f694a1d1" providerId="LiveId" clId="{14BB2C08-43B4-4D32-866E-04E2E1C78A22}" dt="2019-04-15T05:34:33.731" v="30" actId="1076"/>
          <ac:picMkLst>
            <pc:docMk/>
            <pc:sldMk cId="2532168393" sldId="257"/>
            <ac:picMk id="7" creationId="{F5DED8E1-3F55-4ED4-ADB8-914C8B655F82}"/>
          </ac:picMkLst>
        </pc:picChg>
        <pc:picChg chg="add mod">
          <ac:chgData name="Bent Ole Andersen" userId="ed131df3f694a1d1" providerId="LiveId" clId="{14BB2C08-43B4-4D32-866E-04E2E1C78A22}" dt="2019-04-15T05:35:04.010" v="34" actId="14100"/>
          <ac:picMkLst>
            <pc:docMk/>
            <pc:sldMk cId="2532168393" sldId="257"/>
            <ac:picMk id="8" creationId="{37902E06-2D06-4925-9D5D-EA92E67A8714}"/>
          </ac:picMkLst>
        </pc:picChg>
        <pc:picChg chg="add mod">
          <ac:chgData name="Bent Ole Andersen" userId="ed131df3f694a1d1" providerId="LiveId" clId="{14BB2C08-43B4-4D32-866E-04E2E1C78A22}" dt="2019-04-15T05:36:03.650" v="36" actId="1076"/>
          <ac:picMkLst>
            <pc:docMk/>
            <pc:sldMk cId="2532168393" sldId="257"/>
            <ac:picMk id="9" creationId="{17B235B0-DE95-4AA1-979E-BEC7F880CB81}"/>
          </ac:picMkLst>
        </pc:picChg>
        <pc:picChg chg="mod">
          <ac:chgData name="Bent Ole Andersen" userId="ed131df3f694a1d1" providerId="LiveId" clId="{14BB2C08-43B4-4D32-866E-04E2E1C78A22}" dt="2019-04-15T07:36:28.287" v="165" actId="1076"/>
          <ac:picMkLst>
            <pc:docMk/>
            <pc:sldMk cId="2532168393" sldId="257"/>
            <ac:picMk id="10" creationId="{6812BED9-FFD0-4FE7-934D-B2EAA5CFD56C}"/>
          </ac:picMkLst>
        </pc:picChg>
        <pc:picChg chg="mod">
          <ac:chgData name="Bent Ole Andersen" userId="ed131df3f694a1d1" providerId="LiveId" clId="{14BB2C08-43B4-4D32-866E-04E2E1C78A22}" dt="2019-04-15T07:39:17.615" v="166" actId="1076"/>
          <ac:picMkLst>
            <pc:docMk/>
            <pc:sldMk cId="2532168393" sldId="257"/>
            <ac:picMk id="11" creationId="{7B31D681-6B97-4A74-BA6F-200A5B517F3C}"/>
          </ac:picMkLst>
        </pc:picChg>
        <pc:picChg chg="mod">
          <ac:chgData name="Bent Ole Andersen" userId="ed131df3f694a1d1" providerId="LiveId" clId="{14BB2C08-43B4-4D32-866E-04E2E1C78A22}" dt="2019-04-15T07:40:21.951" v="167" actId="1076"/>
          <ac:picMkLst>
            <pc:docMk/>
            <pc:sldMk cId="2532168393" sldId="257"/>
            <ac:picMk id="12" creationId="{E1282596-BA98-40C5-BCD2-10D021A75390}"/>
          </ac:picMkLst>
        </pc:picChg>
        <pc:picChg chg="mod">
          <ac:chgData name="Bent Ole Andersen" userId="ed131df3f694a1d1" providerId="LiveId" clId="{14BB2C08-43B4-4D32-866E-04E2E1C78A22}" dt="2019-04-15T07:41:06.983" v="168" actId="1076"/>
          <ac:picMkLst>
            <pc:docMk/>
            <pc:sldMk cId="2532168393" sldId="257"/>
            <ac:picMk id="13" creationId="{DEE88310-B0D7-42B1-9C92-C6FFE838834D}"/>
          </ac:picMkLst>
        </pc:picChg>
      </pc:sldChg>
      <pc:sldChg chg="addSp delSp modSp add modAnim">
        <pc:chgData name="Bent Ole Andersen" userId="ed131df3f694a1d1" providerId="LiveId" clId="{14BB2C08-43B4-4D32-866E-04E2E1C78A22}" dt="2019-04-15T08:16:35.455" v="235"/>
        <pc:sldMkLst>
          <pc:docMk/>
          <pc:sldMk cId="385052528" sldId="258"/>
        </pc:sldMkLst>
        <pc:spChg chg="del">
          <ac:chgData name="Bent Ole Andersen" userId="ed131df3f694a1d1" providerId="LiveId" clId="{14BB2C08-43B4-4D32-866E-04E2E1C78A22}" dt="2019-04-15T05:54:54.342" v="43" actId="478"/>
          <ac:spMkLst>
            <pc:docMk/>
            <pc:sldMk cId="385052528" sldId="258"/>
            <ac:spMk id="2" creationId="{4E063409-77F1-42B0-AFA7-A46EBA7FB898}"/>
          </ac:spMkLst>
        </pc:spChg>
        <pc:spChg chg="del">
          <ac:chgData name="Bent Ole Andersen" userId="ed131df3f694a1d1" providerId="LiveId" clId="{14BB2C08-43B4-4D32-866E-04E2E1C78A22}" dt="2019-04-15T05:56:52.683" v="58"/>
          <ac:spMkLst>
            <pc:docMk/>
            <pc:sldMk cId="385052528" sldId="258"/>
            <ac:spMk id="3" creationId="{4EFE2E3C-B881-4929-BAC7-6C88AE0CA154}"/>
          </ac:spMkLst>
        </pc:spChg>
        <pc:spChg chg="del">
          <ac:chgData name="Bent Ole Andersen" userId="ed131df3f694a1d1" providerId="LiveId" clId="{14BB2C08-43B4-4D32-866E-04E2E1C78A22}" dt="2019-04-15T05:54:51.123" v="42" actId="478"/>
          <ac:spMkLst>
            <pc:docMk/>
            <pc:sldMk cId="385052528" sldId="258"/>
            <ac:spMk id="4" creationId="{154F9C4A-659E-4342-B972-ADFFF64A7230}"/>
          </ac:spMkLst>
        </pc:spChg>
        <pc:spChg chg="add mod">
          <ac:chgData name="Bent Ole Andersen" userId="ed131df3f694a1d1" providerId="LiveId" clId="{14BB2C08-43B4-4D32-866E-04E2E1C78A22}" dt="2019-04-15T08:13:07.090" v="200" actId="13822"/>
          <ac:spMkLst>
            <pc:docMk/>
            <pc:sldMk cId="385052528" sldId="258"/>
            <ac:spMk id="20" creationId="{9CFE0C1D-20F4-41CC-9C13-280442270EEA}"/>
          </ac:spMkLst>
        </pc:spChg>
        <pc:picChg chg="add mod">
          <ac:chgData name="Bent Ole Andersen" userId="ed131df3f694a1d1" providerId="LiveId" clId="{14BB2C08-43B4-4D32-866E-04E2E1C78A22}" dt="2019-04-15T05:57:05.666" v="60" actId="1076"/>
          <ac:picMkLst>
            <pc:docMk/>
            <pc:sldMk cId="385052528" sldId="258"/>
            <ac:picMk id="5" creationId="{B5FF3D07-49FB-45FF-BEBF-59B272B603C8}"/>
          </ac:picMkLst>
        </pc:picChg>
        <pc:picChg chg="add mod">
          <ac:chgData name="Bent Ole Andersen" userId="ed131df3f694a1d1" providerId="LiveId" clId="{14BB2C08-43B4-4D32-866E-04E2E1C78A22}" dt="2019-04-15T05:55:37.048" v="47" actId="1076"/>
          <ac:picMkLst>
            <pc:docMk/>
            <pc:sldMk cId="385052528" sldId="258"/>
            <ac:picMk id="6" creationId="{FDF6BE14-2778-4A96-9247-85B4864315CA}"/>
          </ac:picMkLst>
        </pc:picChg>
        <pc:picChg chg="add mod">
          <ac:chgData name="Bent Ole Andersen" userId="ed131df3f694a1d1" providerId="LiveId" clId="{14BB2C08-43B4-4D32-866E-04E2E1C78A22}" dt="2019-04-15T05:55:58.097" v="49" actId="1076"/>
          <ac:picMkLst>
            <pc:docMk/>
            <pc:sldMk cId="385052528" sldId="258"/>
            <ac:picMk id="7" creationId="{C8EC9B0E-50B6-4D6F-8064-484B17CD0305}"/>
          </ac:picMkLst>
        </pc:picChg>
        <pc:picChg chg="add mod">
          <ac:chgData name="Bent Ole Andersen" userId="ed131df3f694a1d1" providerId="LiveId" clId="{14BB2C08-43B4-4D32-866E-04E2E1C78A22}" dt="2019-04-15T05:56:18.912" v="51" actId="1076"/>
          <ac:picMkLst>
            <pc:docMk/>
            <pc:sldMk cId="385052528" sldId="258"/>
            <ac:picMk id="8" creationId="{6EA9E650-8541-4F49-B219-68EE4D7B3D33}"/>
          </ac:picMkLst>
        </pc:picChg>
        <pc:picChg chg="add mod">
          <ac:chgData name="Bent Ole Andersen" userId="ed131df3f694a1d1" providerId="LiveId" clId="{14BB2C08-43B4-4D32-866E-04E2E1C78A22}" dt="2019-04-15T05:56:27.528" v="53" actId="1076"/>
          <ac:picMkLst>
            <pc:docMk/>
            <pc:sldMk cId="385052528" sldId="258"/>
            <ac:picMk id="9" creationId="{70AE1736-F7EA-40FE-ADB7-25A26DF0A3BB}"/>
          </ac:picMkLst>
        </pc:picChg>
        <pc:picChg chg="add mod">
          <ac:chgData name="Bent Ole Andersen" userId="ed131df3f694a1d1" providerId="LiveId" clId="{14BB2C08-43B4-4D32-866E-04E2E1C78A22}" dt="2019-04-15T05:56:34.666" v="55" actId="1076"/>
          <ac:picMkLst>
            <pc:docMk/>
            <pc:sldMk cId="385052528" sldId="258"/>
            <ac:picMk id="10" creationId="{7CACD847-EC6C-4523-87CA-426149FBD575}"/>
          </ac:picMkLst>
        </pc:picChg>
        <pc:picChg chg="add mod">
          <ac:chgData name="Bent Ole Andersen" userId="ed131df3f694a1d1" providerId="LiveId" clId="{14BB2C08-43B4-4D32-866E-04E2E1C78A22}" dt="2019-04-15T05:56:49.370" v="57" actId="1076"/>
          <ac:picMkLst>
            <pc:docMk/>
            <pc:sldMk cId="385052528" sldId="258"/>
            <ac:picMk id="11" creationId="{B85F6B97-5D16-4634-AAAD-06500183F738}"/>
          </ac:picMkLst>
        </pc:picChg>
        <pc:picChg chg="add mod">
          <ac:chgData name="Bent Ole Andersen" userId="ed131df3f694a1d1" providerId="LiveId" clId="{14BB2C08-43B4-4D32-866E-04E2E1C78A22}" dt="2019-04-15T05:56:56.154" v="59" actId="1076"/>
          <ac:picMkLst>
            <pc:docMk/>
            <pc:sldMk cId="385052528" sldId="258"/>
            <ac:picMk id="12" creationId="{50C3F770-1101-4042-AC86-4A549D8715FE}"/>
          </ac:picMkLst>
        </pc:picChg>
        <pc:picChg chg="add mod">
          <ac:chgData name="Bent Ole Andersen" userId="ed131df3f694a1d1" providerId="LiveId" clId="{14BB2C08-43B4-4D32-866E-04E2E1C78A22}" dt="2019-04-15T05:57:18.944" v="62" actId="1076"/>
          <ac:picMkLst>
            <pc:docMk/>
            <pc:sldMk cId="385052528" sldId="258"/>
            <ac:picMk id="13" creationId="{7B3ADB6E-E723-4FC8-AEE0-98B9D0F70E54}"/>
          </ac:picMkLst>
        </pc:picChg>
        <pc:picChg chg="add mod">
          <ac:chgData name="Bent Ole Andersen" userId="ed131df3f694a1d1" providerId="LiveId" clId="{14BB2C08-43B4-4D32-866E-04E2E1C78A22}" dt="2019-04-15T05:57:32.562" v="64" actId="1076"/>
          <ac:picMkLst>
            <pc:docMk/>
            <pc:sldMk cId="385052528" sldId="258"/>
            <ac:picMk id="14" creationId="{BDCC330B-5542-4533-97E7-0BF94EE86CAE}"/>
          </ac:picMkLst>
        </pc:picChg>
        <pc:picChg chg="add mod">
          <ac:chgData name="Bent Ole Andersen" userId="ed131df3f694a1d1" providerId="LiveId" clId="{14BB2C08-43B4-4D32-866E-04E2E1C78A22}" dt="2019-04-15T05:58:49.136" v="66" actId="1076"/>
          <ac:picMkLst>
            <pc:docMk/>
            <pc:sldMk cId="385052528" sldId="258"/>
            <ac:picMk id="15" creationId="{A24C1B31-235D-4383-BBE9-CADE5FCD5FEC}"/>
          </ac:picMkLst>
        </pc:picChg>
        <pc:picChg chg="add mod">
          <ac:chgData name="Bent Ole Andersen" userId="ed131df3f694a1d1" providerId="LiveId" clId="{14BB2C08-43B4-4D32-866E-04E2E1C78A22}" dt="2019-04-15T08:11:06.685" v="190" actId="1076"/>
          <ac:picMkLst>
            <pc:docMk/>
            <pc:sldMk cId="385052528" sldId="258"/>
            <ac:picMk id="16" creationId="{59056600-7E1F-48DA-BC17-9AD7E7A7FA36}"/>
          </ac:picMkLst>
        </pc:picChg>
        <pc:picChg chg="add mod">
          <ac:chgData name="Bent Ole Andersen" userId="ed131df3f694a1d1" providerId="LiveId" clId="{14BB2C08-43B4-4D32-866E-04E2E1C78A22}" dt="2019-04-15T05:59:56.528" v="70" actId="1076"/>
          <ac:picMkLst>
            <pc:docMk/>
            <pc:sldMk cId="385052528" sldId="258"/>
            <ac:picMk id="17" creationId="{1F4755F3-4FE5-4C43-928F-DCCAD22C1D7F}"/>
          </ac:picMkLst>
        </pc:picChg>
        <pc:picChg chg="mod">
          <ac:chgData name="Bent Ole Andersen" userId="ed131df3f694a1d1" providerId="LiveId" clId="{14BB2C08-43B4-4D32-866E-04E2E1C78A22}" dt="2019-04-15T08:05:36.621" v="186" actId="1076"/>
          <ac:picMkLst>
            <pc:docMk/>
            <pc:sldMk cId="385052528" sldId="258"/>
            <ac:picMk id="18" creationId="{B078325E-39D8-4CEF-94D8-487C33A28183}"/>
          </ac:picMkLst>
        </pc:picChg>
        <pc:picChg chg="mod">
          <ac:chgData name="Bent Ole Andersen" userId="ed131df3f694a1d1" providerId="LiveId" clId="{14BB2C08-43B4-4D32-866E-04E2E1C78A22}" dt="2019-04-15T08:09:49.276" v="187" actId="1076"/>
          <ac:picMkLst>
            <pc:docMk/>
            <pc:sldMk cId="385052528" sldId="258"/>
            <ac:picMk id="19" creationId="{1A1EA18A-F65C-4DA0-94B2-53D9E019CB36}"/>
          </ac:picMkLst>
        </pc:picChg>
        <pc:picChg chg="add mod">
          <ac:chgData name="Bent Ole Andersen" userId="ed131df3f694a1d1" providerId="LiveId" clId="{14BB2C08-43B4-4D32-866E-04E2E1C78A22}" dt="2019-04-15T08:13:20.924" v="203" actId="688"/>
          <ac:picMkLst>
            <pc:docMk/>
            <pc:sldMk cId="385052528" sldId="258"/>
            <ac:picMk id="21" creationId="{EC4B26A2-68C3-4EE3-A783-309F10BD1496}"/>
          </ac:picMkLst>
        </pc:picChg>
        <pc:picChg chg="add mod">
          <ac:chgData name="Bent Ole Andersen" userId="ed131df3f694a1d1" providerId="LiveId" clId="{14BB2C08-43B4-4D32-866E-04E2E1C78A22}" dt="2019-04-15T08:13:31.396" v="206" actId="1076"/>
          <ac:picMkLst>
            <pc:docMk/>
            <pc:sldMk cId="385052528" sldId="258"/>
            <ac:picMk id="22" creationId="{F4D3DE55-981B-4CCF-AF84-FD3A32E16D82}"/>
          </ac:picMkLst>
        </pc:picChg>
        <pc:picChg chg="add mod">
          <ac:chgData name="Bent Ole Andersen" userId="ed131df3f694a1d1" providerId="LiveId" clId="{14BB2C08-43B4-4D32-866E-04E2E1C78A22}" dt="2019-04-15T08:13:40.828" v="209" actId="688"/>
          <ac:picMkLst>
            <pc:docMk/>
            <pc:sldMk cId="385052528" sldId="258"/>
            <ac:picMk id="23" creationId="{6C39DA10-804F-4293-8309-9BB48D68F792}"/>
          </ac:picMkLst>
        </pc:picChg>
        <pc:picChg chg="add mod">
          <ac:chgData name="Bent Ole Andersen" userId="ed131df3f694a1d1" providerId="LiveId" clId="{14BB2C08-43B4-4D32-866E-04E2E1C78A22}" dt="2019-04-15T08:13:52.852" v="212" actId="688"/>
          <ac:picMkLst>
            <pc:docMk/>
            <pc:sldMk cId="385052528" sldId="258"/>
            <ac:picMk id="24" creationId="{AF113987-640A-4892-9FFC-CACDDA5AF897}"/>
          </ac:picMkLst>
        </pc:picChg>
        <pc:picChg chg="add mod">
          <ac:chgData name="Bent Ole Andersen" userId="ed131df3f694a1d1" providerId="LiveId" clId="{14BB2C08-43B4-4D32-866E-04E2E1C78A22}" dt="2019-04-15T08:14:09.749" v="217" actId="688"/>
          <ac:picMkLst>
            <pc:docMk/>
            <pc:sldMk cId="385052528" sldId="258"/>
            <ac:picMk id="25" creationId="{F9E7E1AE-16D6-4150-A84D-ADDF109CC350}"/>
          </ac:picMkLst>
        </pc:picChg>
        <pc:picChg chg="add mod">
          <ac:chgData name="Bent Ole Andersen" userId="ed131df3f694a1d1" providerId="LiveId" clId="{14BB2C08-43B4-4D32-866E-04E2E1C78A22}" dt="2019-04-15T08:14:18.731" v="220" actId="688"/>
          <ac:picMkLst>
            <pc:docMk/>
            <pc:sldMk cId="385052528" sldId="258"/>
            <ac:picMk id="26" creationId="{5408B900-3191-43E5-A3CE-DCE7D8898EF1}"/>
          </ac:picMkLst>
        </pc:picChg>
      </pc:sldChg>
      <pc:sldChg chg="addSp delSp modSp add modAnim">
        <pc:chgData name="Bent Ole Andersen" userId="ed131df3f694a1d1" providerId="LiveId" clId="{14BB2C08-43B4-4D32-866E-04E2E1C78A22}" dt="2019-04-15T08:34:29.739" v="261"/>
        <pc:sldMkLst>
          <pc:docMk/>
          <pc:sldMk cId="2032569471" sldId="259"/>
        </pc:sldMkLst>
        <pc:spChg chg="del">
          <ac:chgData name="Bent Ole Andersen" userId="ed131df3f694a1d1" providerId="LiveId" clId="{14BB2C08-43B4-4D32-866E-04E2E1C78A22}" dt="2019-04-15T06:03:37.571" v="75" actId="478"/>
          <ac:spMkLst>
            <pc:docMk/>
            <pc:sldMk cId="2032569471" sldId="259"/>
            <ac:spMk id="2" creationId="{D2990710-E9B8-4E1F-8139-EBEBB9168DCC}"/>
          </ac:spMkLst>
        </pc:spChg>
        <pc:spChg chg="del">
          <ac:chgData name="Bent Ole Andersen" userId="ed131df3f694a1d1" providerId="LiveId" clId="{14BB2C08-43B4-4D32-866E-04E2E1C78A22}" dt="2019-04-15T06:03:54.532" v="76"/>
          <ac:spMkLst>
            <pc:docMk/>
            <pc:sldMk cId="2032569471" sldId="259"/>
            <ac:spMk id="3" creationId="{A819805C-E41C-4B8E-8753-A97EE4CB0E25}"/>
          </ac:spMkLst>
        </pc:spChg>
        <pc:spChg chg="del">
          <ac:chgData name="Bent Ole Andersen" userId="ed131df3f694a1d1" providerId="LiveId" clId="{14BB2C08-43B4-4D32-866E-04E2E1C78A22}" dt="2019-04-15T06:03:35.122" v="74" actId="478"/>
          <ac:spMkLst>
            <pc:docMk/>
            <pc:sldMk cId="2032569471" sldId="259"/>
            <ac:spMk id="4" creationId="{93241E41-DE11-4CD6-ABC7-1BF224113BE5}"/>
          </ac:spMkLst>
        </pc:spChg>
        <pc:picChg chg="add mod">
          <ac:chgData name="Bent Ole Andersen" userId="ed131df3f694a1d1" providerId="LiveId" clId="{14BB2C08-43B4-4D32-866E-04E2E1C78A22}" dt="2019-04-15T06:04:06.561" v="78" actId="14100"/>
          <ac:picMkLst>
            <pc:docMk/>
            <pc:sldMk cId="2032569471" sldId="259"/>
            <ac:picMk id="5" creationId="{BAE9F236-F5B8-44DE-B3D3-5FD80E45FEC5}"/>
          </ac:picMkLst>
        </pc:picChg>
        <pc:picChg chg="add mod">
          <ac:chgData name="Bent Ole Andersen" userId="ed131df3f694a1d1" providerId="LiveId" clId="{14BB2C08-43B4-4D32-866E-04E2E1C78A22}" dt="2019-04-15T06:06:38.456" v="80" actId="1076"/>
          <ac:picMkLst>
            <pc:docMk/>
            <pc:sldMk cId="2032569471" sldId="259"/>
            <ac:picMk id="6" creationId="{A1C7D638-CB3F-4A1B-94EA-B3EF1ABB73A1}"/>
          </ac:picMkLst>
        </pc:picChg>
        <pc:picChg chg="add mod">
          <ac:chgData name="Bent Ole Andersen" userId="ed131df3f694a1d1" providerId="LiveId" clId="{14BB2C08-43B4-4D32-866E-04E2E1C78A22}" dt="2019-04-15T06:07:06.688" v="82" actId="1076"/>
          <ac:picMkLst>
            <pc:docMk/>
            <pc:sldMk cId="2032569471" sldId="259"/>
            <ac:picMk id="7" creationId="{CCCB1C75-8993-4884-8F9A-AD6CAC56E8D0}"/>
          </ac:picMkLst>
        </pc:picChg>
        <pc:picChg chg="add mod">
          <ac:chgData name="Bent Ole Andersen" userId="ed131df3f694a1d1" providerId="LiveId" clId="{14BB2C08-43B4-4D32-866E-04E2E1C78A22}" dt="2019-04-15T06:07:25.391" v="84" actId="1076"/>
          <ac:picMkLst>
            <pc:docMk/>
            <pc:sldMk cId="2032569471" sldId="259"/>
            <ac:picMk id="8" creationId="{FB163A4C-0446-4087-92F9-3C002A90EDA8}"/>
          </ac:picMkLst>
        </pc:picChg>
        <pc:picChg chg="add mod">
          <ac:chgData name="Bent Ole Andersen" userId="ed131df3f694a1d1" providerId="LiveId" clId="{14BB2C08-43B4-4D32-866E-04E2E1C78A22}" dt="2019-04-15T06:07:54.407" v="86" actId="1076"/>
          <ac:picMkLst>
            <pc:docMk/>
            <pc:sldMk cId="2032569471" sldId="259"/>
            <ac:picMk id="9" creationId="{206383BD-AB9E-48AA-892D-00A92520C700}"/>
          </ac:picMkLst>
        </pc:picChg>
        <pc:picChg chg="add mod">
          <ac:chgData name="Bent Ole Andersen" userId="ed131df3f694a1d1" providerId="LiveId" clId="{14BB2C08-43B4-4D32-866E-04E2E1C78A22}" dt="2019-04-15T06:08:16.039" v="88" actId="1076"/>
          <ac:picMkLst>
            <pc:docMk/>
            <pc:sldMk cId="2032569471" sldId="259"/>
            <ac:picMk id="10" creationId="{2DFCE8AF-1ACB-4111-83D4-F3B2862AE22F}"/>
          </ac:picMkLst>
        </pc:picChg>
        <pc:picChg chg="add mod">
          <ac:chgData name="Bent Ole Andersen" userId="ed131df3f694a1d1" providerId="LiveId" clId="{14BB2C08-43B4-4D32-866E-04E2E1C78A22}" dt="2019-04-15T06:08:42.575" v="90" actId="1076"/>
          <ac:picMkLst>
            <pc:docMk/>
            <pc:sldMk cId="2032569471" sldId="259"/>
            <ac:picMk id="11" creationId="{67BDD063-6F2D-45D7-B2E5-C42E9D7A9489}"/>
          </ac:picMkLst>
        </pc:picChg>
        <pc:picChg chg="add mod">
          <ac:chgData name="Bent Ole Andersen" userId="ed131df3f694a1d1" providerId="LiveId" clId="{14BB2C08-43B4-4D32-866E-04E2E1C78A22}" dt="2019-04-15T06:09:06.919" v="92" actId="1076"/>
          <ac:picMkLst>
            <pc:docMk/>
            <pc:sldMk cId="2032569471" sldId="259"/>
            <ac:picMk id="12" creationId="{AA2F3817-B32D-4BD7-BD74-5EFB01FB17B3}"/>
          </ac:picMkLst>
        </pc:picChg>
        <pc:picChg chg="mod">
          <ac:chgData name="Bent Ole Andersen" userId="ed131df3f694a1d1" providerId="LiveId" clId="{14BB2C08-43B4-4D32-866E-04E2E1C78A22}" dt="2019-04-15T08:26:45.812" v="237" actId="1076"/>
          <ac:picMkLst>
            <pc:docMk/>
            <pc:sldMk cId="2032569471" sldId="259"/>
            <ac:picMk id="13" creationId="{6D624B6E-27A5-4520-8926-C48AB9D4EB21}"/>
          </ac:picMkLst>
        </pc:picChg>
        <pc:picChg chg="mod">
          <ac:chgData name="Bent Ole Andersen" userId="ed131df3f694a1d1" providerId="LiveId" clId="{14BB2C08-43B4-4D32-866E-04E2E1C78A22}" dt="2019-04-15T08:29:02.850" v="245" actId="1076"/>
          <ac:picMkLst>
            <pc:docMk/>
            <pc:sldMk cId="2032569471" sldId="259"/>
            <ac:picMk id="14" creationId="{4F07589C-AFF2-4F34-9A93-327B92828FB4}"/>
          </ac:picMkLst>
        </pc:picChg>
        <pc:picChg chg="mod">
          <ac:chgData name="Bent Ole Andersen" userId="ed131df3f694a1d1" providerId="LiveId" clId="{14BB2C08-43B4-4D32-866E-04E2E1C78A22}" dt="2019-04-15T08:30:13.587" v="250" actId="1076"/>
          <ac:picMkLst>
            <pc:docMk/>
            <pc:sldMk cId="2032569471" sldId="259"/>
            <ac:picMk id="15" creationId="{D669E36C-2D1B-44B1-B583-69D807AAF63F}"/>
          </ac:picMkLst>
        </pc:picChg>
        <pc:picChg chg="mod">
          <ac:chgData name="Bent Ole Andersen" userId="ed131df3f694a1d1" providerId="LiveId" clId="{14BB2C08-43B4-4D32-866E-04E2E1C78A22}" dt="2019-04-15T08:31:04.602" v="251" actId="1076"/>
          <ac:picMkLst>
            <pc:docMk/>
            <pc:sldMk cId="2032569471" sldId="259"/>
            <ac:picMk id="16" creationId="{31DD7A5D-4FB4-4811-82B6-C9D0BD74B2A9}"/>
          </ac:picMkLst>
        </pc:picChg>
        <pc:picChg chg="mod">
          <ac:chgData name="Bent Ole Andersen" userId="ed131df3f694a1d1" providerId="LiveId" clId="{14BB2C08-43B4-4D32-866E-04E2E1C78A22}" dt="2019-04-15T08:31:56.034" v="256" actId="1076"/>
          <ac:picMkLst>
            <pc:docMk/>
            <pc:sldMk cId="2032569471" sldId="259"/>
            <ac:picMk id="17" creationId="{20786808-4D4E-4464-991F-13739DB70ED8}"/>
          </ac:picMkLst>
        </pc:picChg>
        <pc:picChg chg="mod">
          <ac:chgData name="Bent Ole Andersen" userId="ed131df3f694a1d1" providerId="LiveId" clId="{14BB2C08-43B4-4D32-866E-04E2E1C78A22}" dt="2019-04-15T08:33:28.082" v="259" actId="1076"/>
          <ac:picMkLst>
            <pc:docMk/>
            <pc:sldMk cId="2032569471" sldId="259"/>
            <ac:picMk id="18" creationId="{53036EE5-A6BA-4A50-91B1-7383BC03253B}"/>
          </ac:picMkLst>
        </pc:picChg>
        <pc:picChg chg="mod">
          <ac:chgData name="Bent Ole Andersen" userId="ed131df3f694a1d1" providerId="LiveId" clId="{14BB2C08-43B4-4D32-866E-04E2E1C78A22}" dt="2019-04-15T08:34:25.362" v="260" actId="1076"/>
          <ac:picMkLst>
            <pc:docMk/>
            <pc:sldMk cId="2032569471" sldId="259"/>
            <ac:picMk id="19" creationId="{4C26B0A1-2925-4F48-AE52-C30E3B7F94E0}"/>
          </ac:picMkLst>
        </pc:picChg>
      </pc:sldChg>
      <pc:sldChg chg="add del">
        <pc:chgData name="Bent Ole Andersen" userId="ed131df3f694a1d1" providerId="LiveId" clId="{14BB2C08-43B4-4D32-866E-04E2E1C78A22}" dt="2019-04-15T06:02:43.380" v="72" actId="2696"/>
        <pc:sldMkLst>
          <pc:docMk/>
          <pc:sldMk cId="2483048364" sldId="259"/>
        </pc:sldMkLst>
      </pc:sldChg>
      <pc:sldChg chg="addSp modSp add modAnim">
        <pc:chgData name="Bent Ole Andersen" userId="ed131df3f694a1d1" providerId="LiveId" clId="{14BB2C08-43B4-4D32-866E-04E2E1C78A22}" dt="2019-04-15T09:22:44.379" v="280"/>
        <pc:sldMkLst>
          <pc:docMk/>
          <pc:sldMk cId="1843021061" sldId="260"/>
        </pc:sldMkLst>
        <pc:picChg chg="add mod">
          <ac:chgData name="Bent Ole Andersen" userId="ed131df3f694a1d1" providerId="LiveId" clId="{14BB2C08-43B4-4D32-866E-04E2E1C78A22}" dt="2019-04-15T06:11:56.641" v="96" actId="1076"/>
          <ac:picMkLst>
            <pc:docMk/>
            <pc:sldMk cId="1843021061" sldId="260"/>
            <ac:picMk id="2" creationId="{17109CBD-D77E-4B26-A0C5-699356275080}"/>
          </ac:picMkLst>
        </pc:picChg>
        <pc:picChg chg="add mod">
          <ac:chgData name="Bent Ole Andersen" userId="ed131df3f694a1d1" providerId="LiveId" clId="{14BB2C08-43B4-4D32-866E-04E2E1C78A22}" dt="2019-04-15T06:14:32.583" v="98" actId="1076"/>
          <ac:picMkLst>
            <pc:docMk/>
            <pc:sldMk cId="1843021061" sldId="260"/>
            <ac:picMk id="3" creationId="{7BC41AD7-A088-44A4-B78C-74836ED684E3}"/>
          </ac:picMkLst>
        </pc:picChg>
        <pc:picChg chg="add mod">
          <ac:chgData name="Bent Ole Andersen" userId="ed131df3f694a1d1" providerId="LiveId" clId="{14BB2C08-43B4-4D32-866E-04E2E1C78A22}" dt="2019-04-15T06:14:52.014" v="100" actId="1076"/>
          <ac:picMkLst>
            <pc:docMk/>
            <pc:sldMk cId="1843021061" sldId="260"/>
            <ac:picMk id="4" creationId="{8EDA8E2A-FE9B-4DD4-9899-9207A7EC3FD2}"/>
          </ac:picMkLst>
        </pc:picChg>
        <pc:picChg chg="add mod">
          <ac:chgData name="Bent Ole Andersen" userId="ed131df3f694a1d1" providerId="LiveId" clId="{14BB2C08-43B4-4D32-866E-04E2E1C78A22}" dt="2019-04-15T06:15:34.239" v="102" actId="1076"/>
          <ac:picMkLst>
            <pc:docMk/>
            <pc:sldMk cId="1843021061" sldId="260"/>
            <ac:picMk id="5" creationId="{A4239865-DF5C-4D84-9F93-640D2464BD2B}"/>
          </ac:picMkLst>
        </pc:picChg>
        <pc:picChg chg="add mod">
          <ac:chgData name="Bent Ole Andersen" userId="ed131df3f694a1d1" providerId="LiveId" clId="{14BB2C08-43B4-4D32-866E-04E2E1C78A22}" dt="2019-04-15T06:16:03.007" v="104" actId="1076"/>
          <ac:picMkLst>
            <pc:docMk/>
            <pc:sldMk cId="1843021061" sldId="260"/>
            <ac:picMk id="6" creationId="{F0DF8007-6255-475E-AECB-0734482E12A2}"/>
          </ac:picMkLst>
        </pc:picChg>
        <pc:picChg chg="add mod">
          <ac:chgData name="Bent Ole Andersen" userId="ed131df3f694a1d1" providerId="LiveId" clId="{14BB2C08-43B4-4D32-866E-04E2E1C78A22}" dt="2019-04-15T06:17:01.703" v="106" actId="1076"/>
          <ac:picMkLst>
            <pc:docMk/>
            <pc:sldMk cId="1843021061" sldId="260"/>
            <ac:picMk id="7" creationId="{A13E7CA6-BA24-4151-86A5-BCC97490E015}"/>
          </ac:picMkLst>
        </pc:picChg>
        <pc:picChg chg="mod">
          <ac:chgData name="Bent Ole Andersen" userId="ed131df3f694a1d1" providerId="LiveId" clId="{14BB2C08-43B4-4D32-866E-04E2E1C78A22}" dt="2019-04-15T09:17:09.758" v="267" actId="1076"/>
          <ac:picMkLst>
            <pc:docMk/>
            <pc:sldMk cId="1843021061" sldId="260"/>
            <ac:picMk id="8" creationId="{BCCBBFC0-A053-4ED7-B4A1-07CA4324338D}"/>
          </ac:picMkLst>
        </pc:picChg>
        <pc:picChg chg="mod">
          <ac:chgData name="Bent Ole Andersen" userId="ed131df3f694a1d1" providerId="LiveId" clId="{14BB2C08-43B4-4D32-866E-04E2E1C78A22}" dt="2019-04-15T09:18:48.950" v="270" actId="1076"/>
          <ac:picMkLst>
            <pc:docMk/>
            <pc:sldMk cId="1843021061" sldId="260"/>
            <ac:picMk id="9" creationId="{C4287841-994E-4E46-B74B-E5405743EA4D}"/>
          </ac:picMkLst>
        </pc:picChg>
        <pc:picChg chg="mod">
          <ac:chgData name="Bent Ole Andersen" userId="ed131df3f694a1d1" providerId="LiveId" clId="{14BB2C08-43B4-4D32-866E-04E2E1C78A22}" dt="2019-04-15T09:19:52.942" v="273" actId="1076"/>
          <ac:picMkLst>
            <pc:docMk/>
            <pc:sldMk cId="1843021061" sldId="260"/>
            <ac:picMk id="10" creationId="{C593FCB4-0AA7-4D2F-8F58-249C176BB6B2}"/>
          </ac:picMkLst>
        </pc:picChg>
        <pc:picChg chg="mod">
          <ac:chgData name="Bent Ole Andersen" userId="ed131df3f694a1d1" providerId="LiveId" clId="{14BB2C08-43B4-4D32-866E-04E2E1C78A22}" dt="2019-04-15T09:20:56.685" v="276" actId="1076"/>
          <ac:picMkLst>
            <pc:docMk/>
            <pc:sldMk cId="1843021061" sldId="260"/>
            <ac:picMk id="11" creationId="{3CD0BC2F-E6EA-464E-96AE-343A1914A733}"/>
          </ac:picMkLst>
        </pc:picChg>
        <pc:picChg chg="mod">
          <ac:chgData name="Bent Ole Andersen" userId="ed131df3f694a1d1" providerId="LiveId" clId="{14BB2C08-43B4-4D32-866E-04E2E1C78A22}" dt="2019-04-15T09:22:41.037" v="279" actId="1076"/>
          <ac:picMkLst>
            <pc:docMk/>
            <pc:sldMk cId="1843021061" sldId="260"/>
            <ac:picMk id="12" creationId="{82341D2F-F2D0-4D27-9A84-756D01F8CE09}"/>
          </ac:picMkLst>
        </pc:picChg>
      </pc:sldChg>
      <pc:sldChg chg="addSp modSp add modAnim">
        <pc:chgData name="Bent Ole Andersen" userId="ed131df3f694a1d1" providerId="LiveId" clId="{14BB2C08-43B4-4D32-866E-04E2E1C78A22}" dt="2019-04-15T09:37:03.429" v="294"/>
        <pc:sldMkLst>
          <pc:docMk/>
          <pc:sldMk cId="2589147725" sldId="261"/>
        </pc:sldMkLst>
        <pc:picChg chg="add mod">
          <ac:chgData name="Bent Ole Andersen" userId="ed131df3f694a1d1" providerId="LiveId" clId="{14BB2C08-43B4-4D32-866E-04E2E1C78A22}" dt="2019-04-15T06:18:50.934" v="109" actId="1076"/>
          <ac:picMkLst>
            <pc:docMk/>
            <pc:sldMk cId="2589147725" sldId="261"/>
            <ac:picMk id="2" creationId="{D4734ACE-A21B-43B8-B06F-B31055F93F74}"/>
          </ac:picMkLst>
        </pc:picChg>
        <pc:picChg chg="add mod">
          <ac:chgData name="Bent Ole Andersen" userId="ed131df3f694a1d1" providerId="LiveId" clId="{14BB2C08-43B4-4D32-866E-04E2E1C78A22}" dt="2019-04-15T06:20:24.846" v="111" actId="1076"/>
          <ac:picMkLst>
            <pc:docMk/>
            <pc:sldMk cId="2589147725" sldId="261"/>
            <ac:picMk id="3" creationId="{751425D7-511C-41B4-ABFE-9C513541160B}"/>
          </ac:picMkLst>
        </pc:picChg>
        <pc:picChg chg="add mod">
          <ac:chgData name="Bent Ole Andersen" userId="ed131df3f694a1d1" providerId="LiveId" clId="{14BB2C08-43B4-4D32-866E-04E2E1C78A22}" dt="2019-04-15T06:20:41.614" v="113" actId="1076"/>
          <ac:picMkLst>
            <pc:docMk/>
            <pc:sldMk cId="2589147725" sldId="261"/>
            <ac:picMk id="4" creationId="{F021F8AE-2EA5-4A6E-8899-EAC17E11BFC4}"/>
          </ac:picMkLst>
        </pc:picChg>
        <pc:picChg chg="add mod">
          <ac:chgData name="Bent Ole Andersen" userId="ed131df3f694a1d1" providerId="LiveId" clId="{14BB2C08-43B4-4D32-866E-04E2E1C78A22}" dt="2019-04-15T06:21:09.182" v="115" actId="1076"/>
          <ac:picMkLst>
            <pc:docMk/>
            <pc:sldMk cId="2589147725" sldId="261"/>
            <ac:picMk id="5" creationId="{6724639F-AD41-4375-AAF3-BF623C5D87C3}"/>
          </ac:picMkLst>
        </pc:picChg>
        <pc:picChg chg="mod">
          <ac:chgData name="Bent Ole Andersen" userId="ed131df3f694a1d1" providerId="LiveId" clId="{14BB2C08-43B4-4D32-866E-04E2E1C78A22}" dt="2019-04-15T09:31:37.268" v="287" actId="1076"/>
          <ac:picMkLst>
            <pc:docMk/>
            <pc:sldMk cId="2589147725" sldId="261"/>
            <ac:picMk id="6" creationId="{E786E5F9-36F2-4AEC-9210-E6EAA72A5AC7}"/>
          </ac:picMkLst>
        </pc:picChg>
        <pc:picChg chg="mod">
          <ac:chgData name="Bent Ole Andersen" userId="ed131df3f694a1d1" providerId="LiveId" clId="{14BB2C08-43B4-4D32-866E-04E2E1C78A22}" dt="2019-04-15T09:32:31.116" v="289" actId="1076"/>
          <ac:picMkLst>
            <pc:docMk/>
            <pc:sldMk cId="2589147725" sldId="261"/>
            <ac:picMk id="7" creationId="{DF34E571-E571-4D49-8C98-6FE9E0EDA896}"/>
          </ac:picMkLst>
        </pc:picChg>
        <pc:picChg chg="mod">
          <ac:chgData name="Bent Ole Andersen" userId="ed131df3f694a1d1" providerId="LiveId" clId="{14BB2C08-43B4-4D32-866E-04E2E1C78A22}" dt="2019-04-15T09:34:01.364" v="292" actId="1076"/>
          <ac:picMkLst>
            <pc:docMk/>
            <pc:sldMk cId="2589147725" sldId="261"/>
            <ac:picMk id="8" creationId="{7ED7E790-CCD8-45FB-AEEE-13FED81FB350}"/>
          </ac:picMkLst>
        </pc:picChg>
      </pc:sldChg>
      <pc:sldChg chg="addSp modSp add modAnim">
        <pc:chgData name="Bent Ole Andersen" userId="ed131df3f694a1d1" providerId="LiveId" clId="{14BB2C08-43B4-4D32-866E-04E2E1C78A22}" dt="2019-04-15T09:44:26.941" v="304"/>
        <pc:sldMkLst>
          <pc:docMk/>
          <pc:sldMk cId="3710937207" sldId="262"/>
        </pc:sldMkLst>
        <pc:picChg chg="add mod">
          <ac:chgData name="Bent Ole Andersen" userId="ed131df3f694a1d1" providerId="LiveId" clId="{14BB2C08-43B4-4D32-866E-04E2E1C78A22}" dt="2019-04-15T06:22:30.454" v="118" actId="1076"/>
          <ac:picMkLst>
            <pc:docMk/>
            <pc:sldMk cId="3710937207" sldId="262"/>
            <ac:picMk id="2" creationId="{9231DBEB-1E7B-4241-BB82-0745973F1A4C}"/>
          </ac:picMkLst>
        </pc:picChg>
        <pc:picChg chg="add mod">
          <ac:chgData name="Bent Ole Andersen" userId="ed131df3f694a1d1" providerId="LiveId" clId="{14BB2C08-43B4-4D32-866E-04E2E1C78A22}" dt="2019-04-15T06:25:23.470" v="120" actId="1076"/>
          <ac:picMkLst>
            <pc:docMk/>
            <pc:sldMk cId="3710937207" sldId="262"/>
            <ac:picMk id="3" creationId="{EAF9BCF3-34AD-418E-A1BD-F1121E01B75C}"/>
          </ac:picMkLst>
        </pc:picChg>
        <pc:picChg chg="add mod">
          <ac:chgData name="Bent Ole Andersen" userId="ed131df3f694a1d1" providerId="LiveId" clId="{14BB2C08-43B4-4D32-866E-04E2E1C78A22}" dt="2019-04-15T06:25:38.294" v="122" actId="1076"/>
          <ac:picMkLst>
            <pc:docMk/>
            <pc:sldMk cId="3710937207" sldId="262"/>
            <ac:picMk id="4" creationId="{58A9EE3F-4727-48AC-8598-F2F0CF8DCBA0}"/>
          </ac:picMkLst>
        </pc:picChg>
        <pc:picChg chg="add mod">
          <ac:chgData name="Bent Ole Andersen" userId="ed131df3f694a1d1" providerId="LiveId" clId="{14BB2C08-43B4-4D32-866E-04E2E1C78A22}" dt="2019-04-15T06:25:56.446" v="124" actId="1076"/>
          <ac:picMkLst>
            <pc:docMk/>
            <pc:sldMk cId="3710937207" sldId="262"/>
            <ac:picMk id="5" creationId="{F8B0EDA6-AD3C-4363-A536-927BC3840290}"/>
          </ac:picMkLst>
        </pc:picChg>
        <pc:picChg chg="add mod">
          <ac:chgData name="Bent Ole Andersen" userId="ed131df3f694a1d1" providerId="LiveId" clId="{14BB2C08-43B4-4D32-866E-04E2E1C78A22}" dt="2019-04-15T06:27:32.823" v="127" actId="1076"/>
          <ac:picMkLst>
            <pc:docMk/>
            <pc:sldMk cId="3710937207" sldId="262"/>
            <ac:picMk id="6" creationId="{C0FE694B-96D8-4311-B86B-58A97EE296D9}"/>
          </ac:picMkLst>
        </pc:picChg>
        <pc:picChg chg="mod">
          <ac:chgData name="Bent Ole Andersen" userId="ed131df3f694a1d1" providerId="LiveId" clId="{14BB2C08-43B4-4D32-866E-04E2E1C78A22}" dt="2019-04-15T09:41:11.836" v="296" actId="1076"/>
          <ac:picMkLst>
            <pc:docMk/>
            <pc:sldMk cId="3710937207" sldId="262"/>
            <ac:picMk id="7" creationId="{CC632975-C111-44AC-8739-0D9A742DEBB1}"/>
          </ac:picMkLst>
        </pc:picChg>
        <pc:picChg chg="mod">
          <ac:chgData name="Bent Ole Andersen" userId="ed131df3f694a1d1" providerId="LiveId" clId="{14BB2C08-43B4-4D32-866E-04E2E1C78A22}" dt="2019-04-15T09:42:46.547" v="298" actId="1076"/>
          <ac:picMkLst>
            <pc:docMk/>
            <pc:sldMk cId="3710937207" sldId="262"/>
            <ac:picMk id="8" creationId="{B3EC3D72-31D6-46B4-B101-75996439D956}"/>
          </ac:picMkLst>
        </pc:picChg>
        <pc:picChg chg="mod">
          <ac:chgData name="Bent Ole Andersen" userId="ed131df3f694a1d1" providerId="LiveId" clId="{14BB2C08-43B4-4D32-866E-04E2E1C78A22}" dt="2019-04-15T09:44:22.859" v="303" actId="1076"/>
          <ac:picMkLst>
            <pc:docMk/>
            <pc:sldMk cId="3710937207" sldId="262"/>
            <ac:picMk id="9" creationId="{94C43F10-483C-4640-800C-781852B59E37}"/>
          </ac:picMkLst>
        </pc:picChg>
      </pc:sldChg>
      <pc:sldChg chg="addSp delSp modSp add del">
        <pc:chgData name="Bent Ole Andersen" userId="ed131df3f694a1d1" providerId="LiveId" clId="{14BB2C08-43B4-4D32-866E-04E2E1C78A22}" dt="2019-04-15T09:48:18.308" v="305" actId="2696"/>
        <pc:sldMkLst>
          <pc:docMk/>
          <pc:sldMk cId="972460077" sldId="263"/>
        </pc:sldMkLst>
        <pc:spChg chg="add del">
          <ac:chgData name="Bent Ole Andersen" userId="ed131df3f694a1d1" providerId="LiveId" clId="{14BB2C08-43B4-4D32-866E-04E2E1C78A22}" dt="2019-04-15T06:29:32.393" v="130"/>
          <ac:spMkLst>
            <pc:docMk/>
            <pc:sldMk cId="972460077" sldId="263"/>
            <ac:spMk id="2" creationId="{09551E72-344A-4FC1-9F67-83D9522C7AB6}"/>
          </ac:spMkLst>
        </pc:spChg>
        <pc:picChg chg="add mod">
          <ac:chgData name="Bent Ole Andersen" userId="ed131df3f694a1d1" providerId="LiveId" clId="{14BB2C08-43B4-4D32-866E-04E2E1C78A22}" dt="2019-04-15T06:30:09.005" v="132" actId="1076"/>
          <ac:picMkLst>
            <pc:docMk/>
            <pc:sldMk cId="972460077" sldId="263"/>
            <ac:picMk id="3" creationId="{8159288A-DEA2-4DDE-B9F8-1829688B1A1D}"/>
          </ac:picMkLst>
        </pc:picChg>
        <pc:picChg chg="add mod">
          <ac:chgData name="Bent Ole Andersen" userId="ed131df3f694a1d1" providerId="LiveId" clId="{14BB2C08-43B4-4D32-866E-04E2E1C78A22}" dt="2019-04-15T06:30:33.301" v="134" actId="1076"/>
          <ac:picMkLst>
            <pc:docMk/>
            <pc:sldMk cId="972460077" sldId="263"/>
            <ac:picMk id="4" creationId="{B761E1D7-FCAC-477F-8AF5-84B2CF4D0673}"/>
          </ac:picMkLst>
        </pc:picChg>
        <pc:picChg chg="add mod">
          <ac:chgData name="Bent Ole Andersen" userId="ed131df3f694a1d1" providerId="LiveId" clId="{14BB2C08-43B4-4D32-866E-04E2E1C78A22}" dt="2019-04-15T06:30:48.149" v="136" actId="1076"/>
          <ac:picMkLst>
            <pc:docMk/>
            <pc:sldMk cId="972460077" sldId="263"/>
            <ac:picMk id="5" creationId="{09922854-BB89-42A5-B613-7A6691DE9978}"/>
          </ac:picMkLst>
        </pc:picChg>
      </pc:sldChg>
      <pc:sldChg chg="modSp add modAnim">
        <pc:chgData name="Bent Ole Andersen" userId="ed131df3f694a1d1" providerId="LiveId" clId="{14BB2C08-43B4-4D32-866E-04E2E1C78A22}" dt="2019-04-15T09:51:41.587" v="363"/>
        <pc:sldMkLst>
          <pc:docMk/>
          <pc:sldMk cId="1001319780" sldId="263"/>
        </pc:sldMkLst>
        <pc:spChg chg="mod">
          <ac:chgData name="Bent Ole Andersen" userId="ed131df3f694a1d1" providerId="LiveId" clId="{14BB2C08-43B4-4D32-866E-04E2E1C78A22}" dt="2019-04-15T09:49:30.550" v="330" actId="5793"/>
          <ac:spMkLst>
            <pc:docMk/>
            <pc:sldMk cId="1001319780" sldId="263"/>
            <ac:spMk id="2" creationId="{100A72EA-2B80-48A0-9413-1283AAC3BD11}"/>
          </ac:spMkLst>
        </pc:spChg>
        <pc:spChg chg="mod">
          <ac:chgData name="Bent Ole Andersen" userId="ed131df3f694a1d1" providerId="LiveId" clId="{14BB2C08-43B4-4D32-866E-04E2E1C78A22}" dt="2019-04-15T09:50:04.851" v="357" actId="20577"/>
          <ac:spMkLst>
            <pc:docMk/>
            <pc:sldMk cId="1001319780" sldId="263"/>
            <ac:spMk id="3" creationId="{2A2390AB-83C8-4832-922F-9ADF42109CEE}"/>
          </ac:spMkLst>
        </pc:spChg>
        <pc:picChg chg="mod">
          <ac:chgData name="Bent Ole Andersen" userId="ed131df3f694a1d1" providerId="LiveId" clId="{14BB2C08-43B4-4D32-866E-04E2E1C78A22}" dt="2019-04-15T09:50:48.906" v="358" actId="1076"/>
          <ac:picMkLst>
            <pc:docMk/>
            <pc:sldMk cId="1001319780" sldId="263"/>
            <ac:picMk id="4" creationId="{09A6B917-35D7-4B38-8B48-74179DDB39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E920-EA3E-43D0-AA5A-569E65604D6F}" type="datetimeFigureOut">
              <a:rPr lang="da-DK" smtClean="0"/>
              <a:t>15-04-2019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6668-0605-42AD-A995-A9D8856062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75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I modsætning til før, kan du nu erklære en kølle ude af spil, før runden er startet. Den skal tydeligt markeres.</a:t>
            </a:r>
          </a:p>
          <a:p>
            <a:r>
              <a:rPr lang="da-DK" sz="1200" dirty="0"/>
              <a:t>Der kan gives et par oplysninger om nye regler vedr. </a:t>
            </a:r>
            <a:r>
              <a:rPr lang="da-DK" sz="1200" dirty="0" err="1"/>
              <a:t>putteren</a:t>
            </a:r>
            <a:r>
              <a:rPr lang="da-DK" sz="1200" dirty="0"/>
              <a:t>, som ikke længere kan bruges til udmåling. En ”køllelængde” præsenteres senere.</a:t>
            </a:r>
          </a:p>
          <a:p>
            <a:r>
              <a:rPr lang="da-DK" sz="1200" dirty="0"/>
              <a:t>Desuden fortælles om ændringen om ødelagte køller:</a:t>
            </a:r>
          </a:p>
          <a:p>
            <a:r>
              <a:rPr lang="da-DK" sz="1200" dirty="0"/>
              <a:t>Før: Kunne erstattes</a:t>
            </a:r>
          </a:p>
          <a:p>
            <a:r>
              <a:rPr lang="da-DK" sz="1200" dirty="0"/>
              <a:t>Nu: Kan ikke erstattes medmindre andre har ødelagt den.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809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Banens områder præsenteres. (Findes i definitionerne)</a:t>
            </a:r>
          </a:p>
          <a:p>
            <a:r>
              <a:rPr lang="da-DK" sz="1200" dirty="0"/>
              <a:t>Det generelle område i stedet for Through the green</a:t>
            </a:r>
          </a:p>
          <a:p>
            <a:r>
              <a:rPr lang="da-DK" sz="1200" dirty="0"/>
              <a:t>Læg mærke til at teestedet er markeret med hvid, blot for at understrege at det specifikt er det område, der er spillerens teested (2 køllelængder) og ikke hele tee-området.</a:t>
            </a:r>
          </a:p>
          <a:p>
            <a:r>
              <a:rPr lang="da-DK" sz="1200" dirty="0"/>
              <a:t>Strafområder i stedet for </a:t>
            </a:r>
            <a:r>
              <a:rPr lang="da-DK" sz="1200" dirty="0" err="1"/>
              <a:t>vandhazarder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63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vigtig ændring: Det er nu tilladt at berøre bunden af strafområdet med køllen (grounde) og at berøre og fjerne løse naturgenstande i et strafområde. Der er stadig et slags straf, hvis bolden flytter sig, når man fjerner en løs naturgenstand. Bolden genplaceres.</a:t>
            </a:r>
          </a:p>
          <a:p>
            <a:endParaRPr lang="da-DK" sz="1200" dirty="0"/>
          </a:p>
          <a:p>
            <a:r>
              <a:rPr lang="da-DK" sz="1200" dirty="0"/>
              <a:t>Spilleren uden for området står ved midlertidigt vand.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Honnør/startrækkefølge 1. tee: Hvis der ikke er en startliste, trækkes der iflg. reglerne lod på en selvvalgt måde, fx Kaste en tee.  Eller der foretages en anden aftale.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Der introduceres nu opfordringer direkte i reglerne til at optimere spiltempo – ikke ved stresset adfærd, men ved praktiske løsninger uden at det indebærer risiko for straf.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1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DEF: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 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”slag“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 den fremadgående bevægelse af køllen, som foretages i den hensigt at slå til bolden og flytte den, men hvis en spiller frivilligt bremser sit nedsving, inden køllehovedet når bolden, har han ikke udført et 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Raleway" panose="020B0003030101060003" pitchFamily="34" charset="0"/>
              </a:rPr>
              <a:t>Hvis du tilfældigt rammer din bold mere end én gang, tælles kun ét slag. Der er ingen straf og bolden spilles, hvor den ligger.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9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Hvis spilleren indtager sin stance i strid med 10.2b(3), kan spilleren ikke undgå straffen ved at flytte sig og fjerne genstanden. 2 strafslag.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Raleway" panose="020B0003030101060003" pitchFamily="34" charset="0"/>
              </a:rPr>
              <a:t>Ingen – caddie eller partner - må i øvrigt hjælpe med at line spilleren op til retning på slaget, mens spilleren tager sin stance. Det koster 2 strafslag for spilleren.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6668-0605-42AD-A995-A9D88560622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0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0.png"/><Relationship Id="rId4" Type="http://schemas.openxmlformats.org/officeDocument/2006/relationships/audio" Target="../media/media7.m4a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openxmlformats.org/officeDocument/2006/relationships/image" Target="../media/image15.png"/><Relationship Id="rId3" Type="http://schemas.microsoft.com/office/2007/relationships/media" Target="../media/media9.m4a"/><Relationship Id="rId21" Type="http://schemas.openxmlformats.org/officeDocument/2006/relationships/image" Target="../media/image18.png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14.png"/><Relationship Id="rId25" Type="http://schemas.openxmlformats.org/officeDocument/2006/relationships/image" Target="../media/image2.png"/><Relationship Id="rId2" Type="http://schemas.openxmlformats.org/officeDocument/2006/relationships/audio" Target="../media/media8.m4a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7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24" Type="http://schemas.openxmlformats.org/officeDocument/2006/relationships/image" Target="../media/image21.png"/><Relationship Id="rId5" Type="http://schemas.microsoft.com/office/2007/relationships/media" Target="../media/media10.m4a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20.png"/><Relationship Id="rId10" Type="http://schemas.openxmlformats.org/officeDocument/2006/relationships/audio" Target="../media/media12.m4a"/><Relationship Id="rId19" Type="http://schemas.openxmlformats.org/officeDocument/2006/relationships/image" Target="../media/image16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5.png"/><Relationship Id="rId2" Type="http://schemas.openxmlformats.org/officeDocument/2006/relationships/audio" Target="../media/media15.m4a"/><Relationship Id="rId16" Type="http://schemas.openxmlformats.org/officeDocument/2006/relationships/image" Target="../media/image24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7.xml"/><Relationship Id="rId5" Type="http://schemas.microsoft.com/office/2007/relationships/media" Target="../media/media17.m4a"/><Relationship Id="rId15" Type="http://schemas.openxmlformats.org/officeDocument/2006/relationships/image" Target="../media/image23.png"/><Relationship Id="rId10" Type="http://schemas.openxmlformats.org/officeDocument/2006/relationships/audio" Target="../media/media19.m4a"/><Relationship Id="rId19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.png"/><Relationship Id="rId3" Type="http://schemas.microsoft.com/office/2007/relationships/media" Target="../media/media2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0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29.png"/><Relationship Id="rId5" Type="http://schemas.microsoft.com/office/2007/relationships/media" Target="../media/media22.m4a"/><Relationship Id="rId10" Type="http://schemas.openxmlformats.org/officeDocument/2006/relationships/image" Target="../media/image28.png"/><Relationship Id="rId4" Type="http://schemas.openxmlformats.org/officeDocument/2006/relationships/audio" Target="../media/media21.m4a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4.png"/><Relationship Id="rId3" Type="http://schemas.microsoft.com/office/2007/relationships/media" Target="../media/media2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openxmlformats.org/officeDocument/2006/relationships/image" Target="../media/image32.png"/><Relationship Id="rId5" Type="http://schemas.microsoft.com/office/2007/relationships/media" Target="../media/media25.m4a"/><Relationship Id="rId10" Type="http://schemas.openxmlformats.org/officeDocument/2006/relationships/image" Target="../media/image31.png"/><Relationship Id="rId4" Type="http://schemas.openxmlformats.org/officeDocument/2006/relationships/audio" Target="../media/media24.m4a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59A7-D1BC-47F0-8FC2-5422A6EE4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Rundt på banen del 1.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FDCC35-5C58-48C6-A444-CDC75ECFB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Lavet af Bent Ole</a:t>
            </a:r>
          </a:p>
          <a:p>
            <a:r>
              <a:rPr lang="da-DK" dirty="0"/>
              <a:t>På vegne </a:t>
            </a:r>
            <a:r>
              <a:rPr lang="da-DK"/>
              <a:t>af Introudvalget 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4C025E-69B4-4BAE-873D-96E85202C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19" y="57385"/>
            <a:ext cx="7305675" cy="1524000"/>
          </a:xfrm>
          <a:prstGeom prst="rect">
            <a:avLst/>
          </a:prstGeom>
        </p:spPr>
      </p:pic>
      <p:pic>
        <p:nvPicPr>
          <p:cNvPr id="6" name="Indledning">
            <a:hlinkClick r:id="" action="ppaction://media"/>
            <a:extLst>
              <a:ext uri="{FF2B5EF4-FFF2-40B4-BE49-F238E27FC236}">
                <a16:creationId xmlns:a16="http://schemas.microsoft.com/office/drawing/2014/main" id="{D1B0F7A0-D69C-479C-B7FC-D27B91D79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255" y="5919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D6F0-EE79-4758-A335-B4F05421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6" y="469904"/>
            <a:ext cx="3854528" cy="1278466"/>
          </a:xfrm>
        </p:spPr>
        <p:txBody>
          <a:bodyPr>
            <a:normAutofit/>
          </a:bodyPr>
          <a:lstStyle/>
          <a:p>
            <a:r>
              <a:rPr lang="da-DK" sz="2800" dirty="0"/>
              <a:t>Husk før du går ud: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6E68BFC-A8C9-4B2B-BD9A-5F01241CE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050624" y="1311078"/>
            <a:ext cx="4513262" cy="3047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5DED8E1-3F55-4ED4-ADB8-914C8B655F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0624" y="1948381"/>
            <a:ext cx="5615648" cy="110263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7902E06-2D06-4925-9D5D-EA92E67A87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2254" y="3383523"/>
            <a:ext cx="5615649" cy="88971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7B235B0-DE95-4AA1-979E-BEC7F880CB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8787" y="2970743"/>
            <a:ext cx="1419225" cy="2390775"/>
          </a:xfrm>
          <a:prstGeom prst="rect">
            <a:avLst/>
          </a:prstGeom>
        </p:spPr>
      </p:pic>
      <p:pic>
        <p:nvPicPr>
          <p:cNvPr id="10" name="Før du går ud">
            <a:hlinkClick r:id="" action="ppaction://media"/>
            <a:extLst>
              <a:ext uri="{FF2B5EF4-FFF2-40B4-BE49-F238E27FC236}">
                <a16:creationId xmlns:a16="http://schemas.microsoft.com/office/drawing/2014/main" id="{6812BED9-FFD0-4FE7-934D-B2EAA5CFD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40137"/>
            <a:ext cx="609600" cy="609600"/>
          </a:xfrm>
          <a:prstGeom prst="rect">
            <a:avLst/>
          </a:prstGeom>
        </p:spPr>
      </p:pic>
      <p:pic>
        <p:nvPicPr>
          <p:cNvPr id="11" name="14 køller">
            <a:hlinkClick r:id="" action="ppaction://media"/>
            <a:extLst>
              <a:ext uri="{FF2B5EF4-FFF2-40B4-BE49-F238E27FC236}">
                <a16:creationId xmlns:a16="http://schemas.microsoft.com/office/drawing/2014/main" id="{7B31D681-6B97-4A74-BA6F-200A5B517F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77787"/>
            <a:ext cx="609600" cy="609600"/>
          </a:xfrm>
          <a:prstGeom prst="rect">
            <a:avLst/>
          </a:prstGeom>
        </p:spPr>
      </p:pic>
      <p:pic>
        <p:nvPicPr>
          <p:cNvPr id="12" name="Kølle ude af spil">
            <a:hlinkClick r:id="" action="ppaction://media"/>
            <a:extLst>
              <a:ext uri="{FF2B5EF4-FFF2-40B4-BE49-F238E27FC236}">
                <a16:creationId xmlns:a16="http://schemas.microsoft.com/office/drawing/2014/main" id="{E1282596-BA98-40C5-BCD2-10D021A753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40137"/>
            <a:ext cx="609600" cy="609600"/>
          </a:xfrm>
          <a:prstGeom prst="rect">
            <a:avLst/>
          </a:prstGeom>
        </p:spPr>
      </p:pic>
      <p:pic>
        <p:nvPicPr>
          <p:cNvPr id="13" name="Ikke erstatte">
            <a:hlinkClick r:id="" action="ppaction://media"/>
            <a:extLst>
              <a:ext uri="{FF2B5EF4-FFF2-40B4-BE49-F238E27FC236}">
                <a16:creationId xmlns:a16="http://schemas.microsoft.com/office/drawing/2014/main" id="{DEE88310-B0D7-42B1-9C92-C6FFE83883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7045" y="5977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50C3F770-1101-4042-AC86-4A549D87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65913" y="4011559"/>
            <a:ext cx="335309" cy="3170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FF3D07-49FB-45FF-BEBF-59B272B60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399" y="391604"/>
            <a:ext cx="4339136" cy="60747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DF6BE14-2778-4A96-9247-85B4864315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469" y="5090835"/>
            <a:ext cx="737680" cy="3962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8EC9B0E-50B6-4D6F-8064-484B17CD0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654" y="1212381"/>
            <a:ext cx="335309" cy="3170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EA9E650-8541-4F49-B219-68EE4D7B3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58" y="1370890"/>
            <a:ext cx="335309" cy="3170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0AE1736-F7EA-40FE-ADB7-25A26DF0A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222" y="1529399"/>
            <a:ext cx="335309" cy="31701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CACD847-EC6C-4523-87CA-426149FBD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494" y="2412185"/>
            <a:ext cx="335309" cy="31701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85F6B97-5D16-4634-AAAD-06500183F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222" y="2849734"/>
            <a:ext cx="335309" cy="31701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B3ADB6E-E723-4FC8-AEE0-98B9D0F70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604" y="4170068"/>
            <a:ext cx="335309" cy="31701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DCC330B-5542-4533-97E7-0BF94EE86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999" y="5370163"/>
            <a:ext cx="335309" cy="31701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24C1B31-235D-4383-BBE9-CADE5FCD5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287" y="391604"/>
            <a:ext cx="3248025" cy="60007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9056600-7E1F-48DA-BC17-9AD7E7A7FA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554" y="1198718"/>
            <a:ext cx="5105400" cy="6477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F4755F3-4FE5-4C43-928F-DCCAD22C1D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7554" y="2080783"/>
            <a:ext cx="4695825" cy="1485900"/>
          </a:xfrm>
          <a:prstGeom prst="rect">
            <a:avLst/>
          </a:prstGeom>
        </p:spPr>
      </p:pic>
      <p:pic>
        <p:nvPicPr>
          <p:cNvPr id="18" name="Banens område lyd">
            <a:hlinkClick r:id="" action="ppaction://media"/>
            <a:extLst>
              <a:ext uri="{FF2B5EF4-FFF2-40B4-BE49-F238E27FC236}">
                <a16:creationId xmlns:a16="http://schemas.microsoft.com/office/drawing/2014/main" id="{B078325E-39D8-4CEF-94D8-487C33A28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54450" y="6052595"/>
            <a:ext cx="609600" cy="609600"/>
          </a:xfrm>
          <a:prstGeom prst="rect">
            <a:avLst/>
          </a:prstGeom>
        </p:spPr>
      </p:pic>
      <p:pic>
        <p:nvPicPr>
          <p:cNvPr id="19" name="undtaget lyd">
            <a:hlinkClick r:id="" action="ppaction://media"/>
            <a:extLst>
              <a:ext uri="{FF2B5EF4-FFF2-40B4-BE49-F238E27FC236}">
                <a16:creationId xmlns:a16="http://schemas.microsoft.com/office/drawing/2014/main" id="{1A1EA18A-F65C-4DA0-94B2-53D9E019CB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54450" y="6052595"/>
            <a:ext cx="609600" cy="609600"/>
          </a:xfrm>
          <a:prstGeom prst="rect">
            <a:avLst/>
          </a:prstGeom>
        </p:spPr>
      </p:pic>
      <p:sp>
        <p:nvSpPr>
          <p:cNvPr id="20" name="Pil: højre 19">
            <a:extLst>
              <a:ext uri="{FF2B5EF4-FFF2-40B4-BE49-F238E27FC236}">
                <a16:creationId xmlns:a16="http://schemas.microsoft.com/office/drawing/2014/main" id="{9CFE0C1D-20F4-41CC-9C13-280442270EEA}"/>
              </a:ext>
            </a:extLst>
          </p:cNvPr>
          <p:cNvSpPr/>
          <p:nvPr/>
        </p:nvSpPr>
        <p:spPr>
          <a:xfrm rot="4009518">
            <a:off x="833376" y="691641"/>
            <a:ext cx="565931" cy="300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EC4B26A2-68C3-4EE3-A783-309F10BD1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399580">
            <a:off x="2271980" y="702094"/>
            <a:ext cx="408467" cy="5791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F4D3DE55-981B-4CCF-AF84-FD3A32E16D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435453">
            <a:off x="3764220" y="1030504"/>
            <a:ext cx="408467" cy="57917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6C39DA10-804F-4293-8309-9BB48D68F7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00432">
            <a:off x="3764219" y="2489839"/>
            <a:ext cx="408467" cy="57917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F113987-640A-4892-9FFC-CACDDA5AF8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34356">
            <a:off x="1050751" y="2187633"/>
            <a:ext cx="408467" cy="57917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F9E7E1AE-16D6-4150-A84D-ADDF109CC3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944772">
            <a:off x="3328058" y="4118248"/>
            <a:ext cx="408467" cy="57917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5408B900-3191-43E5-A3CE-DCE7D8898E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9204">
            <a:off x="466319" y="4709802"/>
            <a:ext cx="40846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4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AE9F236-F5B8-44DE-B3D3-5FD80E45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315244" y="254577"/>
            <a:ext cx="4464574" cy="62826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1C7D638-CB3F-4A1B-94EA-B3EF1ABB73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1705" y="254577"/>
            <a:ext cx="4152900" cy="523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CCB1C75-8993-4884-8F9A-AD6CAC56E8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0969" y="967220"/>
            <a:ext cx="5000625" cy="7048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B163A4C-0446-4087-92F9-3C002A90ED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10620" y="1869290"/>
            <a:ext cx="4505325" cy="5334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06383BD-AB9E-48AA-892D-00A92520C70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43092" y="2599910"/>
            <a:ext cx="2228850" cy="32385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DFCE8AF-1ACB-4111-83D4-F3B2862AE2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10620" y="3072038"/>
            <a:ext cx="4905375" cy="3238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7BDD063-6F2D-45D7-B2E5-C42E9D7A948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43092" y="3773876"/>
            <a:ext cx="5143500" cy="7239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A2F3817-B32D-4BD7-BD74-5EFB01FB17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48720" y="5025566"/>
            <a:ext cx="4867275" cy="457200"/>
          </a:xfrm>
          <a:prstGeom prst="rect">
            <a:avLst/>
          </a:prstGeom>
        </p:spPr>
      </p:pic>
      <p:pic>
        <p:nvPicPr>
          <p:cNvPr id="13" name="Def strafomr lyd">
            <a:hlinkClick r:id="" action="ppaction://media"/>
            <a:extLst>
              <a:ext uri="{FF2B5EF4-FFF2-40B4-BE49-F238E27FC236}">
                <a16:creationId xmlns:a16="http://schemas.microsoft.com/office/drawing/2014/main" id="{6D624B6E-27A5-4520-8926-C48AB9D4E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32400"/>
            <a:ext cx="609600" cy="609600"/>
          </a:xfrm>
          <a:prstGeom prst="rect">
            <a:avLst/>
          </a:prstGeom>
        </p:spPr>
      </p:pic>
      <p:pic>
        <p:nvPicPr>
          <p:cNvPr id="14" name="Enhvert fast lyd">
            <a:hlinkClick r:id="" action="ppaction://media"/>
            <a:extLst>
              <a:ext uri="{FF2B5EF4-FFF2-40B4-BE49-F238E27FC236}">
                <a16:creationId xmlns:a16="http://schemas.microsoft.com/office/drawing/2014/main" id="{4F07589C-AFF2-4F34-9A93-327B92828F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32400"/>
            <a:ext cx="609600" cy="609600"/>
          </a:xfrm>
          <a:prstGeom prst="rect">
            <a:avLst/>
          </a:prstGeom>
        </p:spPr>
      </p:pic>
      <p:pic>
        <p:nvPicPr>
          <p:cNvPr id="15" name="del af banen lyd">
            <a:hlinkClick r:id="" action="ppaction://media"/>
            <a:extLst>
              <a:ext uri="{FF2B5EF4-FFF2-40B4-BE49-F238E27FC236}">
                <a16:creationId xmlns:a16="http://schemas.microsoft.com/office/drawing/2014/main" id="{D669E36C-2D1B-44B1-B583-69D807AAF63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48400"/>
            <a:ext cx="609600" cy="609600"/>
          </a:xfrm>
          <a:prstGeom prst="rect">
            <a:avLst/>
          </a:prstGeom>
        </p:spPr>
      </p:pic>
      <p:pic>
        <p:nvPicPr>
          <p:cNvPr id="16" name="ikke markeret lyd">
            <a:hlinkClick r:id="" action="ppaction://media"/>
            <a:extLst>
              <a:ext uri="{FF2B5EF4-FFF2-40B4-BE49-F238E27FC236}">
                <a16:creationId xmlns:a16="http://schemas.microsoft.com/office/drawing/2014/main" id="{31DD7A5D-4FB4-4811-82B6-C9D0BD74B2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81772" y="6240400"/>
            <a:ext cx="609600" cy="609600"/>
          </a:xfrm>
          <a:prstGeom prst="rect">
            <a:avLst/>
          </a:prstGeom>
        </p:spPr>
      </p:pic>
      <p:pic>
        <p:nvPicPr>
          <p:cNvPr id="17" name="komite lyd">
            <a:hlinkClick r:id="" action="ppaction://media"/>
            <a:extLst>
              <a:ext uri="{FF2B5EF4-FFF2-40B4-BE49-F238E27FC236}">
                <a16:creationId xmlns:a16="http://schemas.microsoft.com/office/drawing/2014/main" id="{20786808-4D4E-4464-991F-13739DB70ED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4321" y="6240400"/>
            <a:ext cx="609600" cy="609600"/>
          </a:xfrm>
          <a:prstGeom prst="rect">
            <a:avLst/>
          </a:prstGeom>
        </p:spPr>
      </p:pic>
      <p:pic>
        <p:nvPicPr>
          <p:cNvPr id="18" name="Regel 15.1 lyd">
            <a:hlinkClick r:id="" action="ppaction://media"/>
            <a:extLst>
              <a:ext uri="{FF2B5EF4-FFF2-40B4-BE49-F238E27FC236}">
                <a16:creationId xmlns:a16="http://schemas.microsoft.com/office/drawing/2014/main" id="{53036EE5-A6BA-4A50-91B1-7383BC0325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4321" y="6240400"/>
            <a:ext cx="609600" cy="609600"/>
          </a:xfrm>
          <a:prstGeom prst="rect">
            <a:avLst/>
          </a:prstGeom>
        </p:spPr>
      </p:pic>
      <p:pic>
        <p:nvPicPr>
          <p:cNvPr id="19" name="ikke længere lyd">
            <a:hlinkClick r:id="" action="ppaction://media"/>
            <a:extLst>
              <a:ext uri="{FF2B5EF4-FFF2-40B4-BE49-F238E27FC236}">
                <a16:creationId xmlns:a16="http://schemas.microsoft.com/office/drawing/2014/main" id="{4C26B0A1-2925-4F48-AE52-C30E3B7F94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63047" y="6260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3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3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109CBD-D77E-4B26-A0C5-699356275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725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C41AD7-A088-44A4-B78C-74836ED684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3382" y="260638"/>
            <a:ext cx="4724400" cy="4762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EDA8E2A-FE9B-4DD4-9899-9207A7EC3F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3382" y="1150360"/>
            <a:ext cx="5210175" cy="5048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239865-DF5C-4D84-9F93-640D2464BD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3382" y="2408959"/>
            <a:ext cx="5086350" cy="8763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0DF8007-6255-475E-AECB-0734482E12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1162" y="3480953"/>
            <a:ext cx="5095875" cy="4762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13E7CA6-BA24-4151-86A5-BCC97490E0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1162" y="4203987"/>
            <a:ext cx="5191125" cy="390525"/>
          </a:xfrm>
          <a:prstGeom prst="rect">
            <a:avLst/>
          </a:prstGeom>
        </p:spPr>
      </p:pic>
      <p:pic>
        <p:nvPicPr>
          <p:cNvPr id="8" name="kom i gang lyd">
            <a:hlinkClick r:id="" action="ppaction://media"/>
            <a:extLst>
              <a:ext uri="{FF2B5EF4-FFF2-40B4-BE49-F238E27FC236}">
                <a16:creationId xmlns:a16="http://schemas.microsoft.com/office/drawing/2014/main" id="{BCCBBFC0-A053-4ED7-B4A1-07CA43243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9854"/>
            <a:ext cx="609600" cy="609600"/>
          </a:xfrm>
          <a:prstGeom prst="rect">
            <a:avLst/>
          </a:prstGeom>
        </p:spPr>
      </p:pic>
      <p:pic>
        <p:nvPicPr>
          <p:cNvPr id="9" name="Hvis der ikke lyd">
            <a:hlinkClick r:id="" action="ppaction://media"/>
            <a:extLst>
              <a:ext uri="{FF2B5EF4-FFF2-40B4-BE49-F238E27FC236}">
                <a16:creationId xmlns:a16="http://schemas.microsoft.com/office/drawing/2014/main" id="{C4287841-994E-4E46-B74B-E5405743EA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9854"/>
            <a:ext cx="609600" cy="609600"/>
          </a:xfrm>
          <a:prstGeom prst="rect">
            <a:avLst/>
          </a:prstGeom>
        </p:spPr>
      </p:pic>
      <p:pic>
        <p:nvPicPr>
          <p:cNvPr id="10" name="spiltempo lyd">
            <a:hlinkClick r:id="" action="ppaction://media"/>
            <a:extLst>
              <a:ext uri="{FF2B5EF4-FFF2-40B4-BE49-F238E27FC236}">
                <a16:creationId xmlns:a16="http://schemas.microsoft.com/office/drawing/2014/main" id="{C593FCB4-0AA7-4D2F-8F58-249C176BB6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  <p:pic>
        <p:nvPicPr>
          <p:cNvPr id="11" name="spil gerne lyd">
            <a:hlinkClick r:id="" action="ppaction://media"/>
            <a:extLst>
              <a:ext uri="{FF2B5EF4-FFF2-40B4-BE49-F238E27FC236}">
                <a16:creationId xmlns:a16="http://schemas.microsoft.com/office/drawing/2014/main" id="{3CD0BC2F-E6EA-464E-96AE-343A1914A7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  <p:pic>
        <p:nvPicPr>
          <p:cNvPr id="12" name="40 sek lyd">
            <a:hlinkClick r:id="" action="ppaction://media"/>
            <a:extLst>
              <a:ext uri="{FF2B5EF4-FFF2-40B4-BE49-F238E27FC236}">
                <a16:creationId xmlns:a16="http://schemas.microsoft.com/office/drawing/2014/main" id="{82341D2F-F2D0-4D27-9A84-756D01F8CE0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77675" y="6097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8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734ACE-A21B-43B8-B06F-B31055F93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041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1425D7-511C-41B4-ABFE-9C5135411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831" y="358966"/>
            <a:ext cx="1971675" cy="6096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021F8AE-2EA5-4A6E-8899-EAC17E11BF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5555" y="1318581"/>
            <a:ext cx="3238500" cy="342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724639F-AD41-4375-AAF3-BF623C5D8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5555" y="2295524"/>
            <a:ext cx="5124450" cy="1133475"/>
          </a:xfrm>
          <a:prstGeom prst="rect">
            <a:avLst/>
          </a:prstGeom>
        </p:spPr>
      </p:pic>
      <p:pic>
        <p:nvPicPr>
          <p:cNvPr id="6" name="et slag lyd">
            <a:hlinkClick r:id="" action="ppaction://media"/>
            <a:extLst>
              <a:ext uri="{FF2B5EF4-FFF2-40B4-BE49-F238E27FC236}">
                <a16:creationId xmlns:a16="http://schemas.microsoft.com/office/drawing/2014/main" id="{E786E5F9-36F2-4AEC-9210-E6EAA72A5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197295"/>
            <a:ext cx="609600" cy="609600"/>
          </a:xfrm>
          <a:prstGeom prst="rect">
            <a:avLst/>
          </a:prstGeom>
        </p:spPr>
      </p:pic>
      <p:pic>
        <p:nvPicPr>
          <p:cNvPr id="7" name="samme Def lyd">
            <a:hlinkClick r:id="" action="ppaction://media"/>
            <a:extLst>
              <a:ext uri="{FF2B5EF4-FFF2-40B4-BE49-F238E27FC236}">
                <a16:creationId xmlns:a16="http://schemas.microsoft.com/office/drawing/2014/main" id="{DF34E571-E571-4D49-8C98-6FE9E0EDA8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248400"/>
            <a:ext cx="609600" cy="609600"/>
          </a:xfrm>
          <a:prstGeom prst="rect">
            <a:avLst/>
          </a:prstGeom>
        </p:spPr>
      </p:pic>
      <p:pic>
        <p:nvPicPr>
          <p:cNvPr id="8" name="R10a lyd">
            <a:hlinkClick r:id="" action="ppaction://media"/>
            <a:extLst>
              <a:ext uri="{FF2B5EF4-FFF2-40B4-BE49-F238E27FC236}">
                <a16:creationId xmlns:a16="http://schemas.microsoft.com/office/drawing/2014/main" id="{7ED7E790-CCD8-45FB-AEEE-13FED81FB3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16496" y="6208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31DBEB-1E7B-4241-BB82-0745973F1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73" y="100295"/>
            <a:ext cx="4755292" cy="665740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F9BCF3-34AD-418E-A1BD-F1121E01B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6166" y="322129"/>
            <a:ext cx="3371850" cy="11239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8A9EE3F-4727-48AC-8598-F2F0CF8DC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6166" y="1970183"/>
            <a:ext cx="5153025" cy="1066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8B0EDA6-AD3C-4363-A536-927BC3840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6166" y="3596891"/>
            <a:ext cx="5257800" cy="9906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0FE694B-96D8-4311-B86B-58A97EE296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897" y="4328388"/>
            <a:ext cx="591363" cy="518205"/>
          </a:xfrm>
          <a:prstGeom prst="rect">
            <a:avLst/>
          </a:prstGeom>
        </p:spPr>
      </p:pic>
      <p:pic>
        <p:nvPicPr>
          <p:cNvPr id="7" name="et slag lyd">
            <a:hlinkClick r:id="" action="ppaction://media"/>
            <a:extLst>
              <a:ext uri="{FF2B5EF4-FFF2-40B4-BE49-F238E27FC236}">
                <a16:creationId xmlns:a16="http://schemas.microsoft.com/office/drawing/2014/main" id="{CC632975-C111-44AC-8739-0D9A742DE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  <p:pic>
        <p:nvPicPr>
          <p:cNvPr id="8" name="Regel 10.2 lyd">
            <a:hlinkClick r:id="" action="ppaction://media"/>
            <a:extLst>
              <a:ext uri="{FF2B5EF4-FFF2-40B4-BE49-F238E27FC236}">
                <a16:creationId xmlns:a16="http://schemas.microsoft.com/office/drawing/2014/main" id="{B3EC3D72-31D6-46B4-B101-75996439D9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  <p:pic>
        <p:nvPicPr>
          <p:cNvPr id="9" name="R10.2b lyd">
            <a:hlinkClick r:id="" action="ppaction://media"/>
            <a:extLst>
              <a:ext uri="{FF2B5EF4-FFF2-40B4-BE49-F238E27FC236}">
                <a16:creationId xmlns:a16="http://schemas.microsoft.com/office/drawing/2014/main" id="{94C43F10-483C-4640-800C-781852B59E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8427" y="6148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A72EA-2B80-48A0-9413-1283AAC3B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Slut for denne gang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A2390AB-83C8-4832-922F-9ADF42109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da-DK" sz="2800" dirty="0"/>
          </a:p>
          <a:p>
            <a:pPr algn="ctr"/>
            <a:r>
              <a:rPr lang="da-DK" sz="2800" dirty="0"/>
              <a:t>Er der nogle spørgsmål ?</a:t>
            </a:r>
          </a:p>
        </p:txBody>
      </p:sp>
      <p:pic>
        <p:nvPicPr>
          <p:cNvPr id="4" name="Optaget lyd">
            <a:hlinkClick r:id="" action="ppaction://media"/>
            <a:extLst>
              <a:ext uri="{FF2B5EF4-FFF2-40B4-BE49-F238E27FC236}">
                <a16:creationId xmlns:a16="http://schemas.microsoft.com/office/drawing/2014/main" id="{09A6B917-35D7-4B38-8B48-74179DDB3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0197" y="6122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359</Words>
  <Application>Microsoft Office PowerPoint</Application>
  <PresentationFormat>Widescreen</PresentationFormat>
  <Paragraphs>35</Paragraphs>
  <Slides>8</Slides>
  <Notes>6</Notes>
  <HiddenSlides>0</HiddenSlides>
  <MMClips>26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Raleway</vt:lpstr>
      <vt:lpstr>Trebuchet MS</vt:lpstr>
      <vt:lpstr>Wingdings 3</vt:lpstr>
      <vt:lpstr>Facet</vt:lpstr>
      <vt:lpstr>Rundt på banen del 1.</vt:lpstr>
      <vt:lpstr>Husk før du går ud: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Slut for denne gang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Bent Ole Andersen</dc:creator>
  <cp:lastModifiedBy>Bent Ole Andersen</cp:lastModifiedBy>
  <cp:revision>1</cp:revision>
  <dcterms:created xsi:type="dcterms:W3CDTF">2018-12-13T19:47:07Z</dcterms:created>
  <dcterms:modified xsi:type="dcterms:W3CDTF">2019-04-15T09:51:46Z</dcterms:modified>
</cp:coreProperties>
</file>