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B71D4-18A5-4F03-904E-A980838FC71C}" v="98" dt="2018-12-13T15:53:07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C7D30E81-F3EC-430F-BE05-9342FDFC6D92}"/>
    <pc:docChg chg="custSel addSld delSld modSld">
      <pc:chgData name="Bent Ole Andersen" userId="ed131df3f694a1d1" providerId="LiveId" clId="{C7D30E81-F3EC-430F-BE05-9342FDFC6D92}" dt="2018-12-11T17:45:02.930" v="125"/>
      <pc:docMkLst>
        <pc:docMk/>
      </pc:docMkLst>
      <pc:sldChg chg="modSp">
        <pc:chgData name="Bent Ole Andersen" userId="ed131df3f694a1d1" providerId="LiveId" clId="{C7D30E81-F3EC-430F-BE05-9342FDFC6D92}" dt="2018-12-11T16:18:40.218" v="0" actId="1076"/>
        <pc:sldMkLst>
          <pc:docMk/>
          <pc:sldMk cId="1417123108" sldId="256"/>
        </pc:sldMkLst>
        <pc:picChg chg="mod">
          <ac:chgData name="Bent Ole Andersen" userId="ed131df3f694a1d1" providerId="LiveId" clId="{C7D30E81-F3EC-430F-BE05-9342FDFC6D92}" dt="2018-12-11T16:18:40.218" v="0" actId="1076"/>
          <ac:picMkLst>
            <pc:docMk/>
            <pc:sldMk cId="1417123108" sldId="256"/>
            <ac:picMk id="5" creationId="{4B22FE6D-ED42-4AD5-8A70-6969C866BCAA}"/>
          </ac:picMkLst>
        </pc:picChg>
      </pc:sldChg>
      <pc:sldChg chg="modSp modAnim">
        <pc:chgData name="Bent Ole Andersen" userId="ed131df3f694a1d1" providerId="LiveId" clId="{C7D30E81-F3EC-430F-BE05-9342FDFC6D92}" dt="2018-12-11T16:35:04.431" v="35"/>
        <pc:sldMkLst>
          <pc:docMk/>
          <pc:sldMk cId="2352318807" sldId="257"/>
        </pc:sldMkLst>
        <pc:picChg chg="mod">
          <ac:chgData name="Bent Ole Andersen" userId="ed131df3f694a1d1" providerId="LiveId" clId="{C7D30E81-F3EC-430F-BE05-9342FDFC6D92}" dt="2018-12-11T16:27:11.084" v="7" actId="1076"/>
          <ac:picMkLst>
            <pc:docMk/>
            <pc:sldMk cId="2352318807" sldId="257"/>
            <ac:picMk id="3" creationId="{79B8D89C-5575-4AA7-A817-02504D8517AC}"/>
          </ac:picMkLst>
        </pc:picChg>
        <pc:picChg chg="mod">
          <ac:chgData name="Bent Ole Andersen" userId="ed131df3f694a1d1" providerId="LiveId" clId="{C7D30E81-F3EC-430F-BE05-9342FDFC6D92}" dt="2018-12-11T16:28:16.147" v="10" actId="1076"/>
          <ac:picMkLst>
            <pc:docMk/>
            <pc:sldMk cId="2352318807" sldId="257"/>
            <ac:picMk id="4" creationId="{380411B5-0532-44B8-A0B5-5DC687425A55}"/>
          </ac:picMkLst>
        </pc:picChg>
        <pc:picChg chg="mod">
          <ac:chgData name="Bent Ole Andersen" userId="ed131df3f694a1d1" providerId="LiveId" clId="{C7D30E81-F3EC-430F-BE05-9342FDFC6D92}" dt="2018-12-11T16:29:00.243" v="13" actId="1076"/>
          <ac:picMkLst>
            <pc:docMk/>
            <pc:sldMk cId="2352318807" sldId="257"/>
            <ac:picMk id="9" creationId="{214B643A-BDDE-4161-8EF6-7E34FB409BDA}"/>
          </ac:picMkLst>
        </pc:picChg>
        <pc:picChg chg="mod">
          <ac:chgData name="Bent Ole Andersen" userId="ed131df3f694a1d1" providerId="LiveId" clId="{C7D30E81-F3EC-430F-BE05-9342FDFC6D92}" dt="2018-12-11T16:29:54.443" v="15" actId="1076"/>
          <ac:picMkLst>
            <pc:docMk/>
            <pc:sldMk cId="2352318807" sldId="257"/>
            <ac:picMk id="11" creationId="{F065F411-8578-4BC3-B4A7-A22F0BDF73E6}"/>
          </ac:picMkLst>
        </pc:picChg>
      </pc:sldChg>
      <pc:sldChg chg="modSp modAnim">
        <pc:chgData name="Bent Ole Andersen" userId="ed131df3f694a1d1" providerId="LiveId" clId="{C7D30E81-F3EC-430F-BE05-9342FDFC6D92}" dt="2018-12-11T16:40:13.145" v="41" actId="1076"/>
        <pc:sldMkLst>
          <pc:docMk/>
          <pc:sldMk cId="3878121432" sldId="258"/>
        </pc:sldMkLst>
        <pc:spChg chg="mod">
          <ac:chgData name="Bent Ole Andersen" userId="ed131df3f694a1d1" providerId="LiveId" clId="{C7D30E81-F3EC-430F-BE05-9342FDFC6D92}" dt="2018-12-11T16:40:08.994" v="40" actId="1076"/>
          <ac:spMkLst>
            <pc:docMk/>
            <pc:sldMk cId="3878121432" sldId="258"/>
            <ac:spMk id="2" creationId="{4C740AE4-CFD7-4D69-B3D7-767A81D8FF50}"/>
          </ac:spMkLst>
        </pc:spChg>
        <pc:spChg chg="mod">
          <ac:chgData name="Bent Ole Andersen" userId="ed131df3f694a1d1" providerId="LiveId" clId="{C7D30E81-F3EC-430F-BE05-9342FDFC6D92}" dt="2018-12-11T16:40:13.145" v="41" actId="1076"/>
          <ac:spMkLst>
            <pc:docMk/>
            <pc:sldMk cId="3878121432" sldId="258"/>
            <ac:spMk id="5" creationId="{701CF1A1-C694-4435-9B48-80CE1D1D5686}"/>
          </ac:spMkLst>
        </pc:spChg>
        <pc:picChg chg="mod">
          <ac:chgData name="Bent Ole Andersen" userId="ed131df3f694a1d1" providerId="LiveId" clId="{C7D30E81-F3EC-430F-BE05-9342FDFC6D92}" dt="2018-12-11T16:37:54.442" v="36" actId="1076"/>
          <ac:picMkLst>
            <pc:docMk/>
            <pc:sldMk cId="3878121432" sldId="258"/>
            <ac:picMk id="3" creationId="{D7EB7FF6-F725-481E-BF63-22750967E33B}"/>
          </ac:picMkLst>
        </pc:picChg>
        <pc:picChg chg="mod">
          <ac:chgData name="Bent Ole Andersen" userId="ed131df3f694a1d1" providerId="LiveId" clId="{C7D30E81-F3EC-430F-BE05-9342FDFC6D92}" dt="2018-12-11T16:37:57.826" v="37" actId="14100"/>
          <ac:picMkLst>
            <pc:docMk/>
            <pc:sldMk cId="3878121432" sldId="258"/>
            <ac:picMk id="13" creationId="{29BD14F1-7F54-46FA-B079-1C320D393705}"/>
          </ac:picMkLst>
        </pc:picChg>
      </pc:sldChg>
      <pc:sldChg chg="modSp modAnim">
        <pc:chgData name="Bent Ole Andersen" userId="ed131df3f694a1d1" providerId="LiveId" clId="{C7D30E81-F3EC-430F-BE05-9342FDFC6D92}" dt="2018-12-11T16:48:36.810" v="47"/>
        <pc:sldMkLst>
          <pc:docMk/>
          <pc:sldMk cId="3130445037" sldId="259"/>
        </pc:sldMkLst>
        <pc:picChg chg="mod">
          <ac:chgData name="Bent Ole Andersen" userId="ed131df3f694a1d1" providerId="LiveId" clId="{C7D30E81-F3EC-430F-BE05-9342FDFC6D92}" dt="2018-12-11T16:47:09.057" v="42" actId="1076"/>
          <ac:picMkLst>
            <pc:docMk/>
            <pc:sldMk cId="3130445037" sldId="259"/>
            <ac:picMk id="4" creationId="{DE84C401-345A-4A8D-9CC6-E5689968B50F}"/>
          </ac:picMkLst>
        </pc:picChg>
        <pc:picChg chg="mod">
          <ac:chgData name="Bent Ole Andersen" userId="ed131df3f694a1d1" providerId="LiveId" clId="{C7D30E81-F3EC-430F-BE05-9342FDFC6D92}" dt="2018-12-11T16:48:27.009" v="45" actId="1076"/>
          <ac:picMkLst>
            <pc:docMk/>
            <pc:sldMk cId="3130445037" sldId="259"/>
            <ac:picMk id="6" creationId="{9A6D313D-DC0A-4E75-B459-B94E33B888B2}"/>
          </ac:picMkLst>
        </pc:picChg>
      </pc:sldChg>
      <pc:sldChg chg="delSp modSp delAnim modAnim">
        <pc:chgData name="Bent Ole Andersen" userId="ed131df3f694a1d1" providerId="LiveId" clId="{C7D30E81-F3EC-430F-BE05-9342FDFC6D92}" dt="2018-12-11T17:00:13.678" v="63"/>
        <pc:sldMkLst>
          <pc:docMk/>
          <pc:sldMk cId="3771176066" sldId="260"/>
        </pc:sldMkLst>
        <pc:spChg chg="mod">
          <ac:chgData name="Bent Ole Andersen" userId="ed131df3f694a1d1" providerId="LiveId" clId="{C7D30E81-F3EC-430F-BE05-9342FDFC6D92}" dt="2018-12-11T16:56:56.349" v="58" actId="20577"/>
          <ac:spMkLst>
            <pc:docMk/>
            <pc:sldMk cId="3771176066" sldId="260"/>
            <ac:spMk id="5" creationId="{701CF1A1-C694-4435-9B48-80CE1D1D5686}"/>
          </ac:spMkLst>
        </pc:spChg>
        <pc:picChg chg="del mod">
          <ac:chgData name="Bent Ole Andersen" userId="ed131df3f694a1d1" providerId="LiveId" clId="{C7D30E81-F3EC-430F-BE05-9342FDFC6D92}" dt="2018-12-11T16:49:18.160" v="49" actId="478"/>
          <ac:picMkLst>
            <pc:docMk/>
            <pc:sldMk cId="3771176066" sldId="260"/>
            <ac:picMk id="4" creationId="{B619D85A-4C9D-462D-9584-752DF2D3AF5D}"/>
          </ac:picMkLst>
        </pc:picChg>
        <pc:picChg chg="mod">
          <ac:chgData name="Bent Ole Andersen" userId="ed131df3f694a1d1" providerId="LiveId" clId="{C7D30E81-F3EC-430F-BE05-9342FDFC6D92}" dt="2018-12-11T16:58:37.544" v="59" actId="1076"/>
          <ac:picMkLst>
            <pc:docMk/>
            <pc:sldMk cId="3771176066" sldId="260"/>
            <ac:picMk id="6" creationId="{2E288C92-9F32-40FF-88B0-9AC296DD5441}"/>
          </ac:picMkLst>
        </pc:picChg>
        <pc:picChg chg="mod">
          <ac:chgData name="Bent Ole Andersen" userId="ed131df3f694a1d1" providerId="LiveId" clId="{C7D30E81-F3EC-430F-BE05-9342FDFC6D92}" dt="2018-12-11T17:00:10.673" v="62" actId="1076"/>
          <ac:picMkLst>
            <pc:docMk/>
            <pc:sldMk cId="3771176066" sldId="260"/>
            <ac:picMk id="7" creationId="{9E24F1D4-DDD6-4C0D-ACB6-899143FA312E}"/>
          </ac:picMkLst>
        </pc:picChg>
      </pc:sldChg>
      <pc:sldChg chg="modSp modAnim">
        <pc:chgData name="Bent Ole Andersen" userId="ed131df3f694a1d1" providerId="LiveId" clId="{C7D30E81-F3EC-430F-BE05-9342FDFC6D92}" dt="2018-12-11T17:03:04.810" v="70"/>
        <pc:sldMkLst>
          <pc:docMk/>
          <pc:sldMk cId="3959952812" sldId="261"/>
        </pc:sldMkLst>
        <pc:picChg chg="mod">
          <ac:chgData name="Bent Ole Andersen" userId="ed131df3f694a1d1" providerId="LiveId" clId="{C7D30E81-F3EC-430F-BE05-9342FDFC6D92}" dt="2018-12-11T17:01:32.488" v="65" actId="1076"/>
          <ac:picMkLst>
            <pc:docMk/>
            <pc:sldMk cId="3959952812" sldId="261"/>
            <ac:picMk id="3" creationId="{739971CE-0228-465A-BFA0-774FA33D47CA}"/>
          </ac:picMkLst>
        </pc:picChg>
        <pc:picChg chg="mod">
          <ac:chgData name="Bent Ole Andersen" userId="ed131df3f694a1d1" providerId="LiveId" clId="{C7D30E81-F3EC-430F-BE05-9342FDFC6D92}" dt="2018-12-11T17:02:32.328" v="68" actId="1076"/>
          <ac:picMkLst>
            <pc:docMk/>
            <pc:sldMk cId="3959952812" sldId="261"/>
            <ac:picMk id="6" creationId="{D8E19612-2989-41D7-B061-B561EA52312D}"/>
          </ac:picMkLst>
        </pc:picChg>
        <pc:picChg chg="mod">
          <ac:chgData name="Bent Ole Andersen" userId="ed131df3f694a1d1" providerId="LiveId" clId="{C7D30E81-F3EC-430F-BE05-9342FDFC6D92}" dt="2018-12-11T17:00:48.480" v="64" actId="14100"/>
          <ac:picMkLst>
            <pc:docMk/>
            <pc:sldMk cId="3959952812" sldId="261"/>
            <ac:picMk id="8" creationId="{3F9B361D-E770-4101-80ED-84889D4AFEA8}"/>
          </ac:picMkLst>
        </pc:picChg>
      </pc:sldChg>
      <pc:sldChg chg="modSp modAnim">
        <pc:chgData name="Bent Ole Andersen" userId="ed131df3f694a1d1" providerId="LiveId" clId="{C7D30E81-F3EC-430F-BE05-9342FDFC6D92}" dt="2018-12-11T17:33:43.216" v="121"/>
        <pc:sldMkLst>
          <pc:docMk/>
          <pc:sldMk cId="4054314078" sldId="262"/>
        </pc:sldMkLst>
        <pc:picChg chg="mod">
          <ac:chgData name="Bent Ole Andersen" userId="ed131df3f694a1d1" providerId="LiveId" clId="{C7D30E81-F3EC-430F-BE05-9342FDFC6D92}" dt="2018-12-11T17:04:07.104" v="71" actId="1076"/>
          <ac:picMkLst>
            <pc:docMk/>
            <pc:sldMk cId="4054314078" sldId="262"/>
            <ac:picMk id="3" creationId="{8F8ED7A2-9247-47E0-9130-8217D76B56B0}"/>
          </ac:picMkLst>
        </pc:picChg>
        <pc:picChg chg="mod">
          <ac:chgData name="Bent Ole Andersen" userId="ed131df3f694a1d1" providerId="LiveId" clId="{C7D30E81-F3EC-430F-BE05-9342FDFC6D92}" dt="2018-12-11T17:05:20.752" v="74" actId="1076"/>
          <ac:picMkLst>
            <pc:docMk/>
            <pc:sldMk cId="4054314078" sldId="262"/>
            <ac:picMk id="4" creationId="{06568914-B2A4-4AB3-B421-1F75A7CDC39D}"/>
          </ac:picMkLst>
        </pc:picChg>
        <pc:picChg chg="mod">
          <ac:chgData name="Bent Ole Andersen" userId="ed131df3f694a1d1" providerId="LiveId" clId="{C7D30E81-F3EC-430F-BE05-9342FDFC6D92}" dt="2018-12-11T17:05:56.024" v="77" actId="1076"/>
          <ac:picMkLst>
            <pc:docMk/>
            <pc:sldMk cId="4054314078" sldId="262"/>
            <ac:picMk id="8" creationId="{8A8EA80C-3084-4BD6-8FC8-B23747358819}"/>
          </ac:picMkLst>
        </pc:picChg>
      </pc:sldChg>
      <pc:sldChg chg="modSp modAnim">
        <pc:chgData name="Bent Ole Andersen" userId="ed131df3f694a1d1" providerId="LiveId" clId="{C7D30E81-F3EC-430F-BE05-9342FDFC6D92}" dt="2018-12-11T17:09:13.817" v="86"/>
        <pc:sldMkLst>
          <pc:docMk/>
          <pc:sldMk cId="2983723273" sldId="263"/>
        </pc:sldMkLst>
        <pc:picChg chg="mod">
          <ac:chgData name="Bent Ole Andersen" userId="ed131df3f694a1d1" providerId="LiveId" clId="{C7D30E81-F3EC-430F-BE05-9342FDFC6D92}" dt="2018-12-11T17:08:01.871" v="81" actId="1076"/>
          <ac:picMkLst>
            <pc:docMk/>
            <pc:sldMk cId="2983723273" sldId="263"/>
            <ac:picMk id="3" creationId="{9E5706E9-EFA3-42FC-823C-2C6D58752860}"/>
          </ac:picMkLst>
        </pc:picChg>
        <pc:picChg chg="mod">
          <ac:chgData name="Bent Ole Andersen" userId="ed131df3f694a1d1" providerId="LiveId" clId="{C7D30E81-F3EC-430F-BE05-9342FDFC6D92}" dt="2018-12-11T17:08:59.063" v="84" actId="1076"/>
          <ac:picMkLst>
            <pc:docMk/>
            <pc:sldMk cId="2983723273" sldId="263"/>
            <ac:picMk id="6" creationId="{8EA4137A-E7EA-4C51-BE10-34B493CE2EF2}"/>
          </ac:picMkLst>
        </pc:picChg>
      </pc:sldChg>
      <pc:sldChg chg="modSp modAnim">
        <pc:chgData name="Bent Ole Andersen" userId="ed131df3f694a1d1" providerId="LiveId" clId="{C7D30E81-F3EC-430F-BE05-9342FDFC6D92}" dt="2018-12-11T17:44:02.909" v="124"/>
        <pc:sldMkLst>
          <pc:docMk/>
          <pc:sldMk cId="2069273935" sldId="264"/>
        </pc:sldMkLst>
        <pc:picChg chg="mod">
          <ac:chgData name="Bent Ole Andersen" userId="ed131df3f694a1d1" providerId="LiveId" clId="{C7D30E81-F3EC-430F-BE05-9342FDFC6D92}" dt="2018-12-11T17:11:12.336" v="87" actId="1076"/>
          <ac:picMkLst>
            <pc:docMk/>
            <pc:sldMk cId="2069273935" sldId="264"/>
            <ac:picMk id="4" creationId="{219E94A8-6F9C-4764-943B-CF8DFCFAB6D8}"/>
          </ac:picMkLst>
        </pc:picChg>
        <pc:picChg chg="mod">
          <ac:chgData name="Bent Ole Andersen" userId="ed131df3f694a1d1" providerId="LiveId" clId="{C7D30E81-F3EC-430F-BE05-9342FDFC6D92}" dt="2018-12-11T17:11:56.768" v="90" actId="1076"/>
          <ac:picMkLst>
            <pc:docMk/>
            <pc:sldMk cId="2069273935" sldId="264"/>
            <ac:picMk id="8" creationId="{DB57C5EA-2BB2-4323-A679-1599E3ABA554}"/>
          </ac:picMkLst>
        </pc:picChg>
        <pc:picChg chg="mod">
          <ac:chgData name="Bent Ole Andersen" userId="ed131df3f694a1d1" providerId="LiveId" clId="{C7D30E81-F3EC-430F-BE05-9342FDFC6D92}" dt="2018-12-11T17:12:37.799" v="93" actId="1076"/>
          <ac:picMkLst>
            <pc:docMk/>
            <pc:sldMk cId="2069273935" sldId="264"/>
            <ac:picMk id="9" creationId="{BF7BE70C-8A44-4893-8A19-20F8F9253979}"/>
          </ac:picMkLst>
        </pc:picChg>
      </pc:sldChg>
      <pc:sldChg chg="modSp add modAnim">
        <pc:chgData name="Bent Ole Andersen" userId="ed131df3f694a1d1" providerId="LiveId" clId="{C7D30E81-F3EC-430F-BE05-9342FDFC6D92}" dt="2018-12-11T17:45:02.930" v="125"/>
        <pc:sldMkLst>
          <pc:docMk/>
          <pc:sldMk cId="1465248584" sldId="265"/>
        </pc:sldMkLst>
        <pc:spChg chg="mod">
          <ac:chgData name="Bent Ole Andersen" userId="ed131df3f694a1d1" providerId="LiveId" clId="{C7D30E81-F3EC-430F-BE05-9342FDFC6D92}" dt="2018-12-11T17:13:06.649" v="119" actId="5793"/>
          <ac:spMkLst>
            <pc:docMk/>
            <pc:sldMk cId="1465248584" sldId="265"/>
            <ac:spMk id="2" creationId="{BF35E5EC-D559-47FF-B088-6250BCF0479E}"/>
          </ac:spMkLst>
        </pc:spChg>
        <pc:picChg chg="mod">
          <ac:chgData name="Bent Ole Andersen" userId="ed131df3f694a1d1" providerId="LiveId" clId="{C7D30E81-F3EC-430F-BE05-9342FDFC6D92}" dt="2018-12-11T17:13:40.023" v="120" actId="1076"/>
          <ac:picMkLst>
            <pc:docMk/>
            <pc:sldMk cId="1465248584" sldId="265"/>
            <ac:picMk id="4" creationId="{FF079938-C685-4935-8CD8-0A7299493FD2}"/>
          </ac:picMkLst>
        </pc:picChg>
      </pc:sldChg>
    </pc:docChg>
  </pc:docChgLst>
  <pc:docChgLst>
    <pc:chgData name="Bent Ole Andersen" userId="ed131df3f694a1d1" providerId="LiveId" clId="{EE0B71D4-18A5-4F03-904E-A980838FC71C}"/>
    <pc:docChg chg="modSld">
      <pc:chgData name="Bent Ole Andersen" userId="ed131df3f694a1d1" providerId="LiveId" clId="{EE0B71D4-18A5-4F03-904E-A980838FC71C}" dt="2018-12-13T15:53:19.251" v="5" actId="14100"/>
      <pc:docMkLst>
        <pc:docMk/>
      </pc:docMkLst>
      <pc:sldChg chg="modSp">
        <pc:chgData name="Bent Ole Andersen" userId="ed131df3f694a1d1" providerId="LiveId" clId="{EE0B71D4-18A5-4F03-904E-A980838FC71C}" dt="2018-12-13T15:52:39.291" v="1" actId="14100"/>
        <pc:sldMkLst>
          <pc:docMk/>
          <pc:sldMk cId="3878121432" sldId="258"/>
        </pc:sldMkLst>
        <pc:picChg chg="mod">
          <ac:chgData name="Bent Ole Andersen" userId="ed131df3f694a1d1" providerId="LiveId" clId="{EE0B71D4-18A5-4F03-904E-A980838FC71C}" dt="2018-12-13T15:52:39.291" v="1" actId="14100"/>
          <ac:picMkLst>
            <pc:docMk/>
            <pc:sldMk cId="3878121432" sldId="258"/>
            <ac:picMk id="13" creationId="{29BD14F1-7F54-46FA-B079-1C320D393705}"/>
          </ac:picMkLst>
        </pc:picChg>
      </pc:sldChg>
      <pc:sldChg chg="modSp">
        <pc:chgData name="Bent Ole Andersen" userId="ed131df3f694a1d1" providerId="LiveId" clId="{EE0B71D4-18A5-4F03-904E-A980838FC71C}" dt="2018-12-13T15:52:52.730" v="3" actId="14100"/>
        <pc:sldMkLst>
          <pc:docMk/>
          <pc:sldMk cId="3959952812" sldId="261"/>
        </pc:sldMkLst>
        <pc:picChg chg="mod">
          <ac:chgData name="Bent Ole Andersen" userId="ed131df3f694a1d1" providerId="LiveId" clId="{EE0B71D4-18A5-4F03-904E-A980838FC71C}" dt="2018-12-13T15:52:52.730" v="3" actId="14100"/>
          <ac:picMkLst>
            <pc:docMk/>
            <pc:sldMk cId="3959952812" sldId="261"/>
            <ac:picMk id="8" creationId="{3F9B361D-E770-4101-80ED-84889D4AFEA8}"/>
          </ac:picMkLst>
        </pc:picChg>
      </pc:sldChg>
      <pc:sldChg chg="modSp">
        <pc:chgData name="Bent Ole Andersen" userId="ed131df3f694a1d1" providerId="LiveId" clId="{EE0B71D4-18A5-4F03-904E-A980838FC71C}" dt="2018-12-13T15:53:19.251" v="5" actId="14100"/>
        <pc:sldMkLst>
          <pc:docMk/>
          <pc:sldMk cId="2983723273" sldId="263"/>
        </pc:sldMkLst>
        <pc:picChg chg="mod">
          <ac:chgData name="Bent Ole Andersen" userId="ed131df3f694a1d1" providerId="LiveId" clId="{EE0B71D4-18A5-4F03-904E-A980838FC71C}" dt="2018-12-13T15:53:19.251" v="5" actId="14100"/>
          <ac:picMkLst>
            <pc:docMk/>
            <pc:sldMk cId="2983723273" sldId="263"/>
            <ac:picMk id="7" creationId="{7218BA4A-005C-4804-85B7-B44E2A1CDDA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77956-089F-4773-B195-D74C0E9D1F9B}" type="datetimeFigureOut">
              <a:rPr lang="da-DK" smtClean="0"/>
              <a:t>13-12-2018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67450-3BC7-4C6D-8639-7240BA5696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31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nda.org/da-dk/rog/2019/rules/players-edition/rule-14#14-2a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Erstatning med en anden bold, mens et hul spilles 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du tager lempelse ved at droppe eller placere, må du bruge enten den oprindelige bold eller en anden bold.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du spiller igen fra det sted, det forrige slag blev udført, må du bruge enten den oprindelige bold eller en anden bold.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du genplacerer en bold på et sted, må du ikke erstatte bolden og skal bruge den oprindelige bold med visse undtagelser indeholdt i </a:t>
            </a:r>
            <a:r>
              <a:rPr lang="da-DK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Regel 14.2a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du udfører et slag til en uberettiget erstattet bold: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får </a:t>
            </a:r>
            <a:r>
              <a:rPr lang="da-DK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generelle straf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slagspil skal du spille hullet færdigt med den uberettiget erstattede bold.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67450-3BC7-4C6D-8639-7240BA5696FB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837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4a"/><Relationship Id="rId7" Type="http://schemas.microsoft.com/office/2007/relationships/media" Target="../media/media5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2.png"/><Relationship Id="rId5" Type="http://schemas.microsoft.com/office/2007/relationships/media" Target="../media/media4.m4a"/><Relationship Id="rId10" Type="http://schemas.openxmlformats.org/officeDocument/2006/relationships/image" Target="../media/image3.jp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7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9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1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6.m4a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audio" Target="../media/media16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9.m4a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audio" Target="../media/media20.m4a"/><Relationship Id="rId5" Type="http://schemas.microsoft.com/office/2007/relationships/media" Target="../media/media20.m4a"/><Relationship Id="rId4" Type="http://schemas.openxmlformats.org/officeDocument/2006/relationships/audio" Target="../media/media19.m4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2.m4a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5" Type="http://schemas.microsoft.com/office/2007/relationships/media" Target="../media/media23.m4a"/><Relationship Id="rId4" Type="http://schemas.openxmlformats.org/officeDocument/2006/relationships/audio" Target="../media/media22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F21DD-5299-405A-8AF2-8F625D54A5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Bold flyttet tilfældigt.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B53A58B-DD09-434F-A54F-E42CEE385B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a-DK" dirty="0"/>
              <a:t>Dette afsnit omhandler din golfbold.</a:t>
            </a:r>
          </a:p>
          <a:p>
            <a:endParaRPr lang="da-DK" dirty="0"/>
          </a:p>
          <a:p>
            <a:r>
              <a:rPr lang="da-DK" dirty="0"/>
              <a:t> </a:t>
            </a:r>
            <a:r>
              <a:rPr lang="da-DK"/>
              <a:t>Lavet af Bent Ole</a:t>
            </a:r>
          </a:p>
          <a:p>
            <a:r>
              <a:rPr lang="da-DK"/>
              <a:t> </a:t>
            </a:r>
            <a:r>
              <a:rPr lang="da-DK" dirty="0"/>
              <a:t>på vegne af Introudvalget. 2019.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7A1ED7D-9E5A-4A54-A9CE-3116D19D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78" y="331749"/>
            <a:ext cx="7362825" cy="1600200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4B22FE6D-ED42-4AD5-8A70-6969C866B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3592" y="6068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2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5E5EC-D559-47FF-B088-6250BCF047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EB88191-E0FE-480A-826B-7959CDCAF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FF079938-C685-4935-8CD8-0A7299493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5538" y="5972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DD340-F6B6-4C51-91E0-93CA11D2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7828"/>
            <a:ext cx="3854528" cy="642430"/>
          </a:xfrm>
        </p:spPr>
        <p:txBody>
          <a:bodyPr/>
          <a:lstStyle/>
          <a:p>
            <a:r>
              <a:rPr lang="da-DK" dirty="0"/>
              <a:t>Bold flyttet tilfældigt</a:t>
            </a:r>
          </a:p>
        </p:txBody>
      </p:sp>
      <p:pic>
        <p:nvPicPr>
          <p:cNvPr id="10" name="Pladsholder til indhold 9" descr="Et billede, der indeholder græs, hø, udendørs, jord&#10;&#10;Automatisk oprettet beskrivelse">
            <a:extLst>
              <a:ext uri="{FF2B5EF4-FFF2-40B4-BE49-F238E27FC236}">
                <a16:creationId xmlns:a16="http://schemas.microsoft.com/office/drawing/2014/main" id="{2F62E4F8-556E-469F-8B68-A68086B65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760912" y="1585713"/>
            <a:ext cx="5260911" cy="3945683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DF0F667-6372-4DB7-8D61-F9659FE476D5}"/>
              </a:ext>
            </a:extLst>
          </p:cNvPr>
          <p:cNvSpPr txBox="1"/>
          <p:nvPr/>
        </p:nvSpPr>
        <p:spPr>
          <a:xfrm>
            <a:off x="677334" y="1031035"/>
            <a:ext cx="3574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Af spiller/andre under søgning - Regel 7.4</a:t>
            </a:r>
          </a:p>
          <a:p>
            <a:pPr fontAlgn="base"/>
            <a:r>
              <a:rPr lang="da-DK" sz="1400" dirty="0"/>
              <a:t>Ikke længere straf. Genplaceres på sted, evt. skønnet</a:t>
            </a:r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0D5AC6C-9D55-4F1E-9B3A-10FD2DE4CBA1}"/>
              </a:ext>
            </a:extLst>
          </p:cNvPr>
          <p:cNvSpPr txBox="1"/>
          <p:nvPr/>
        </p:nvSpPr>
        <p:spPr>
          <a:xfrm>
            <a:off x="677334" y="1905506"/>
            <a:ext cx="39220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Af spiller/medspiller/modstander på green - Regel 13.1d</a:t>
            </a:r>
          </a:p>
          <a:p>
            <a:pPr fontAlgn="base"/>
            <a:r>
              <a:rPr lang="da-DK" sz="1400" dirty="0"/>
              <a:t>Ingen straf. Genplaceres. Som den tidligere Lokal Regel fra 2017/18</a:t>
            </a:r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2E48D7C-C9E4-40C5-9B19-80409FB41EF8}"/>
              </a:ext>
            </a:extLst>
          </p:cNvPr>
          <p:cNvSpPr txBox="1"/>
          <p:nvPr/>
        </p:nvSpPr>
        <p:spPr>
          <a:xfrm>
            <a:off x="677334" y="2951946"/>
            <a:ext cx="3410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På green af naturkræfter, eller anden ekstern påvirkning - Regel 13.1d(2) </a:t>
            </a:r>
          </a:p>
          <a:p>
            <a:pPr fontAlgn="base"/>
            <a:r>
              <a:rPr lang="da-DK" sz="1400" dirty="0"/>
              <a:t>Hvis bolden ikke har været løftet, spilles fra det nye sted</a:t>
            </a:r>
          </a:p>
          <a:p>
            <a:pPr fontAlgn="base"/>
            <a:r>
              <a:rPr lang="da-DK" sz="1400" dirty="0"/>
              <a:t>Hvis bolden har været løftet og genplaceret, genplaceres den på oprindelig sted</a:t>
            </a:r>
          </a:p>
          <a:p>
            <a:endParaRPr lang="da-DK" sz="14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77FC97C-FC51-40A5-BB86-06C373521F16}"/>
              </a:ext>
            </a:extLst>
          </p:cNvPr>
          <p:cNvSpPr txBox="1"/>
          <p:nvPr/>
        </p:nvSpPr>
        <p:spPr>
          <a:xfrm>
            <a:off x="677334" y="4626635"/>
            <a:ext cx="38545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Hvem flyttede bolden? Regel 9.2d</a:t>
            </a:r>
          </a:p>
          <a:p>
            <a:pPr fontAlgn="base"/>
            <a:r>
              <a:rPr lang="da-DK" sz="1400" dirty="0"/>
              <a:t>Ændret til ”omvendt bevisbyrde”.</a:t>
            </a:r>
          </a:p>
          <a:p>
            <a:pPr lvl="1" fontAlgn="base"/>
            <a:r>
              <a:rPr lang="da-DK" sz="1400" dirty="0"/>
              <a:t>Før: Sandsynligvis spilleren, hvis svært at bedømme</a:t>
            </a:r>
          </a:p>
          <a:p>
            <a:pPr lvl="1" fontAlgn="base"/>
            <a:r>
              <a:rPr lang="da-DK" sz="1400" dirty="0"/>
              <a:t>Nu:  Sandsynligvis ikke spilleren, medmindre det ”er en kendsgerning eller så godt som sikkert” – mindst 95%</a:t>
            </a:r>
          </a:p>
          <a:p>
            <a:endParaRPr lang="da-DK" dirty="0"/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79B8D89C-5575-4AA7-A817-02504D851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5921904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380411B5-0532-44B8-A0B5-5DC687425A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5921904"/>
            <a:ext cx="609600" cy="609600"/>
          </a:xfrm>
          <a:prstGeom prst="rect">
            <a:avLst/>
          </a:prstGeom>
        </p:spPr>
      </p:pic>
      <p:pic>
        <p:nvPicPr>
          <p:cNvPr id="9" name="Optaget lyd">
            <a:hlinkClick r:id="" action="ppaction://media"/>
            <a:extLst>
              <a:ext uri="{FF2B5EF4-FFF2-40B4-BE49-F238E27FC236}">
                <a16:creationId xmlns:a16="http://schemas.microsoft.com/office/drawing/2014/main" id="{214B643A-BDDE-4161-8EF6-7E34FB409B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5921904"/>
            <a:ext cx="609600" cy="609600"/>
          </a:xfrm>
          <a:prstGeom prst="rect">
            <a:avLst/>
          </a:prstGeom>
        </p:spPr>
      </p:pic>
      <p:pic>
        <p:nvPicPr>
          <p:cNvPr id="11" name="Optaget lyd">
            <a:hlinkClick r:id="" action="ppaction://media"/>
            <a:extLst>
              <a:ext uri="{FF2B5EF4-FFF2-40B4-BE49-F238E27FC236}">
                <a16:creationId xmlns:a16="http://schemas.microsoft.com/office/drawing/2014/main" id="{F065F411-8578-4BC3-B4A7-A22F0BDF73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5921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1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959342"/>
            <a:ext cx="3974078" cy="1278466"/>
          </a:xfrm>
        </p:spPr>
        <p:txBody>
          <a:bodyPr/>
          <a:lstStyle/>
          <a:p>
            <a:r>
              <a:rPr lang="da-DK" dirty="0"/>
              <a:t>Bold tilfældigt ført ud af retning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664071"/>
            <a:ext cx="4078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11.1</a:t>
            </a:r>
          </a:p>
          <a:p>
            <a:pPr fontAlgn="base"/>
            <a:r>
              <a:rPr lang="da-DK" sz="1400" dirty="0"/>
              <a:t>Af spiller, spillers udstyr, medspiller/modstander</a:t>
            </a:r>
          </a:p>
          <a:p>
            <a:pPr lvl="1" fontAlgn="base"/>
            <a:r>
              <a:rPr lang="da-DK" sz="1400" dirty="0"/>
              <a:t>Nu: Ingen straf i noget tilfælde, og bolden spilles som den ligger (altså både slagspil og hulspil)</a:t>
            </a:r>
          </a:p>
          <a:p>
            <a:endParaRPr lang="da-DK" dirty="0"/>
          </a:p>
        </p:txBody>
      </p:sp>
      <p:pic>
        <p:nvPicPr>
          <p:cNvPr id="13" name="bold-fort-ud-af-retning-1">
            <a:hlinkClick r:id="" action="ppaction://media"/>
            <a:extLst>
              <a:ext uri="{FF2B5EF4-FFF2-40B4-BE49-F238E27FC236}">
                <a16:creationId xmlns:a16="http://schemas.microsoft.com/office/drawing/2014/main" id="{29BD14F1-7F54-46FA-B079-1C320D3937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7624" y="1283855"/>
            <a:ext cx="7291424" cy="4100945"/>
          </a:xfrm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D7EB7FF6-F725-481E-BF63-22750967E3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1385" y="6043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33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Mistet bold.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18.2</a:t>
            </a:r>
          </a:p>
          <a:p>
            <a:pPr fontAlgn="base"/>
            <a:r>
              <a:rPr lang="da-DK" sz="1400" dirty="0" err="1"/>
              <a:t>Søgetid</a:t>
            </a:r>
            <a:r>
              <a:rPr lang="da-DK" sz="1400" dirty="0"/>
              <a:t> nedsat fra 5 til 3 minutter</a:t>
            </a:r>
          </a:p>
          <a:p>
            <a:pPr fontAlgn="base"/>
            <a:r>
              <a:rPr lang="da-DK" sz="1400" dirty="0"/>
              <a:t>Terminologi ændret fra "tabt" til mistet".</a:t>
            </a:r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C3D9466-F588-40DE-A98C-F9F44650FC3F}"/>
              </a:ext>
            </a:extLst>
          </p:cNvPr>
          <p:cNvSpPr txBox="1"/>
          <p:nvPr/>
        </p:nvSpPr>
        <p:spPr>
          <a:xfrm>
            <a:off x="453638" y="3329672"/>
            <a:ext cx="3822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(Der er annonceret en mulighed for, at man via en lokalregel kan beslutte, at man med 2 strafslag kan droppe en ny bold i umiddelbar nærhed af, hvor bolden er mistet eller Out of </a:t>
            </a:r>
            <a:r>
              <a:rPr lang="da-DK" sz="1400" dirty="0" err="1"/>
              <a:t>Bounds</a:t>
            </a:r>
            <a:r>
              <a:rPr lang="da-DK" sz="1400" dirty="0"/>
              <a:t>. </a:t>
            </a:r>
          </a:p>
          <a:p>
            <a:pPr fontAlgn="base"/>
            <a:r>
              <a:rPr lang="da-DK" sz="1400" dirty="0"/>
              <a:t>Dette vil være et alternativ til at gå tilbage til forrige sted og slå en ny bold.)</a:t>
            </a:r>
          </a:p>
          <a:p>
            <a:endParaRPr lang="da-DK" sz="1400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A711EEF-8C69-435A-ADE2-15140972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760912" y="1021555"/>
            <a:ext cx="5114607" cy="5114607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DE84C401-345A-4A8D-9CC6-E5689968B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6554" y="6008077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9A6D313D-DC0A-4E75-B459-B94E33B888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6554" y="6008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Udskiftning af bold.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6,3b</a:t>
            </a:r>
          </a:p>
          <a:p>
            <a:pPr fontAlgn="base"/>
            <a:r>
              <a:rPr lang="da-DK" sz="1400" dirty="0"/>
              <a:t>Der må nu altid skiftes bold, når der tages lempelse</a:t>
            </a:r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7437230-4AFF-47A1-B1FE-DC8943F08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769" y="1696772"/>
            <a:ext cx="4284741" cy="3213556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2E288C92-9F32-40FF-88B0-9AC296DD5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1754" y="5984631"/>
            <a:ext cx="609600" cy="609600"/>
          </a:xfrm>
          <a:prstGeom prst="rect">
            <a:avLst/>
          </a:prstGeom>
        </p:spPr>
      </p:pic>
      <p:pic>
        <p:nvPicPr>
          <p:cNvPr id="7" name="Optaget lyd">
            <a:hlinkClick r:id="" action="ppaction://media"/>
            <a:extLst>
              <a:ext uri="{FF2B5EF4-FFF2-40B4-BE49-F238E27FC236}">
                <a16:creationId xmlns:a16="http://schemas.microsoft.com/office/drawing/2014/main" id="{9E24F1D4-DDD6-4C0D-ACB6-899143FA31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1754" y="5984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498604"/>
            <a:ext cx="3974078" cy="1278466"/>
          </a:xfrm>
        </p:spPr>
        <p:txBody>
          <a:bodyPr/>
          <a:lstStyle/>
          <a:p>
            <a:r>
              <a:rPr lang="da-DK" dirty="0"/>
              <a:t>Fæstnet bold (</a:t>
            </a:r>
            <a:r>
              <a:rPr lang="da-DK" dirty="0" err="1"/>
              <a:t>sucker</a:t>
            </a:r>
            <a:r>
              <a:rPr lang="da-DK" dirty="0"/>
              <a:t>)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3278142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16.3</a:t>
            </a:r>
          </a:p>
          <a:p>
            <a:pPr fontAlgn="base"/>
            <a:r>
              <a:rPr lang="da-DK" sz="1400" dirty="0"/>
              <a:t>Nu gives lempelse uden straf i hele Det generelle Område</a:t>
            </a:r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4D26DB5-6AFE-47AE-9079-7144E3A6CC71}"/>
              </a:ext>
            </a:extLst>
          </p:cNvPr>
          <p:cNvSpPr txBox="1"/>
          <p:nvPr/>
        </p:nvSpPr>
        <p:spPr>
          <a:xfrm>
            <a:off x="453638" y="4389120"/>
            <a:ext cx="3355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Der kan oprettes lokalregel, som kun giver lempelse på kortklippede områder (fairwayhøjde og mindre)</a:t>
            </a:r>
          </a:p>
        </p:txBody>
      </p:sp>
      <p:pic>
        <p:nvPicPr>
          <p:cNvPr id="8" name="bold-i-eget-nedslagsmaerke">
            <a:hlinkClick r:id="" action="ppaction://media"/>
            <a:extLst>
              <a:ext uri="{FF2B5EF4-FFF2-40B4-BE49-F238E27FC236}">
                <a16:creationId xmlns:a16="http://schemas.microsoft.com/office/drawing/2014/main" id="{3F9B361D-E770-4101-80ED-84889D4AFE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1782" y="1154546"/>
            <a:ext cx="7492307" cy="4213928"/>
          </a:xfrm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739971CE-0228-465A-BFA0-774FA33D47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5169" y="6101862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D8E19612-2989-41D7-B061-B561EA5231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5169" y="6101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Bold forbliver på teestedet.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dirty="0"/>
              <a:t>Hvis en bold efter et teeslag forbliver i eller ender på teestedet, kan den uden straf samles op og flyttes til en anden del af teestedet og spilles derfra.</a:t>
            </a:r>
            <a:endParaRPr lang="da-DK" sz="1400" dirty="0"/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8BFB779-CC16-48EF-B18F-2F3871907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740" y="1826094"/>
            <a:ext cx="4817364" cy="348529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8139DAA-2675-4854-AA20-497FE84972C8}"/>
              </a:ext>
            </a:extLst>
          </p:cNvPr>
          <p:cNvSpPr txBox="1"/>
          <p:nvPr/>
        </p:nvSpPr>
        <p:spPr>
          <a:xfrm>
            <a:off x="453638" y="4050792"/>
            <a:ext cx="3974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dirty="0"/>
              <a:t>Der tillægges ikke længere et strafslag for at have flyttet bolden.</a:t>
            </a:r>
          </a:p>
          <a:p>
            <a:pPr fontAlgn="base"/>
            <a:r>
              <a:rPr lang="da-DK" dirty="0"/>
              <a:t>Tidligere skulle der tillægges et strafslag.</a:t>
            </a:r>
          </a:p>
          <a:p>
            <a:endParaRPr lang="da-DK" dirty="0"/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8F8ED7A2-9247-47E0-9130-8217D76B5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2769" y="5961185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06568914-B2A4-4AB3-B421-1F75A7CDC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2769" y="5961185"/>
            <a:ext cx="609600" cy="609600"/>
          </a:xfrm>
          <a:prstGeom prst="rect">
            <a:avLst/>
          </a:prstGeom>
        </p:spPr>
      </p:pic>
      <p:pic>
        <p:nvPicPr>
          <p:cNvPr id="8" name="Optaget lyd">
            <a:hlinkClick r:id="" action="ppaction://media"/>
            <a:extLst>
              <a:ext uri="{FF2B5EF4-FFF2-40B4-BE49-F238E27FC236}">
                <a16:creationId xmlns:a16="http://schemas.microsoft.com/office/drawing/2014/main" id="{8A8EA80C-3084-4BD6-8FC8-B237473588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2769" y="5961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11" y="804954"/>
            <a:ext cx="3974078" cy="1278466"/>
          </a:xfrm>
        </p:spPr>
        <p:txBody>
          <a:bodyPr/>
          <a:lstStyle/>
          <a:p>
            <a:r>
              <a:rPr lang="da-DK" dirty="0"/>
              <a:t>Provisorisk bold - hvornår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65048" y="2413336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Det er nu tilladt at spille en provisorisk bold på et hvilket som helst tidspunkt inden for de 3 minutters </a:t>
            </a:r>
            <a:r>
              <a:rPr lang="da-DK" sz="1400" dirty="0" err="1"/>
              <a:t>søgetid</a:t>
            </a:r>
            <a:r>
              <a:rPr lang="da-DK" sz="1400" dirty="0"/>
              <a:t>, der er til identifikation af en bold, der muligvis er mistet.</a:t>
            </a:r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4D26DB5-6AFE-47AE-9079-7144E3A6CC71}"/>
              </a:ext>
            </a:extLst>
          </p:cNvPr>
          <p:cNvSpPr txBox="1"/>
          <p:nvPr/>
        </p:nvSpPr>
        <p:spPr>
          <a:xfrm>
            <a:off x="465048" y="3794760"/>
            <a:ext cx="33558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Spilleren kan medvirke til søgning og derefter gå tilbage og spille en provisorisk bold i modsætning til tidligere, hvor bolden skulle spilles inden spilleren gik frem for at lede. NB! Den provisoriske bold skal spilles inden for de 3 minutter.</a:t>
            </a:r>
          </a:p>
        </p:txBody>
      </p:sp>
      <p:pic>
        <p:nvPicPr>
          <p:cNvPr id="7" name="provisorisk-bold">
            <a:hlinkClick r:id="" action="ppaction://media"/>
            <a:extLst>
              <a:ext uri="{FF2B5EF4-FFF2-40B4-BE49-F238E27FC236}">
                <a16:creationId xmlns:a16="http://schemas.microsoft.com/office/drawing/2014/main" id="{7218BA4A-005C-4804-85B7-B44E2A1CDD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3272" y="1385455"/>
            <a:ext cx="7134400" cy="4012629"/>
          </a:xfrm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9E5706E9-EFA3-42FC-823C-2C6D587528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8985" y="5972908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8EA4137A-E7EA-4C51-BE10-34B493CE2E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8985" y="5972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2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Provisorisk bold – den kuriøse.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Provisorisk bold i samme område som oprindelig bold og det ikke er muligt at identificere hvilken bold, der er den oprindelige og hvilken den provisoriske R18.3c</a:t>
            </a:r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62F89DB-15D8-4565-9C64-2C5A10606A34}"/>
              </a:ext>
            </a:extLst>
          </p:cNvPr>
          <p:cNvSpPr txBox="1"/>
          <p:nvPr/>
        </p:nvSpPr>
        <p:spPr>
          <a:xfrm>
            <a:off x="453638" y="3511296"/>
            <a:ext cx="4008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Findes kun den ene, får den status som den provisoriske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CDFF21C-C263-4738-A042-DC96842A01DB}"/>
              </a:ext>
            </a:extLst>
          </p:cNvPr>
          <p:cNvSpPr txBox="1"/>
          <p:nvPr/>
        </p:nvSpPr>
        <p:spPr>
          <a:xfrm>
            <a:off x="453638" y="4425696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Findes begge, vælges en som får status som den provisoriske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2AC9281-749E-42A3-A997-7C1CEE028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4876" y="769048"/>
            <a:ext cx="5715000" cy="5667375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219E94A8-6F9C-4764-943B-CF8DFCFAB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4492" y="5891300"/>
            <a:ext cx="609600" cy="609600"/>
          </a:xfrm>
          <a:prstGeom prst="rect">
            <a:avLst/>
          </a:prstGeom>
        </p:spPr>
      </p:pic>
      <p:pic>
        <p:nvPicPr>
          <p:cNvPr id="8" name="Optaget lyd">
            <a:hlinkClick r:id="" action="ppaction://media"/>
            <a:extLst>
              <a:ext uri="{FF2B5EF4-FFF2-40B4-BE49-F238E27FC236}">
                <a16:creationId xmlns:a16="http://schemas.microsoft.com/office/drawing/2014/main" id="{DB57C5EA-2BB2-4323-A679-1599E3ABA5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4492" y="5891300"/>
            <a:ext cx="609600" cy="609600"/>
          </a:xfrm>
          <a:prstGeom prst="rect">
            <a:avLst/>
          </a:prstGeom>
        </p:spPr>
      </p:pic>
      <p:pic>
        <p:nvPicPr>
          <p:cNvPr id="9" name="Optaget lyd">
            <a:hlinkClick r:id="" action="ppaction://media"/>
            <a:extLst>
              <a:ext uri="{FF2B5EF4-FFF2-40B4-BE49-F238E27FC236}">
                <a16:creationId xmlns:a16="http://schemas.microsoft.com/office/drawing/2014/main" id="{BF7BE70C-8A44-4893-8A19-20F8F925397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4492" y="589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8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1083</TotalTime>
  <Words>572</Words>
  <Application>Microsoft Office PowerPoint</Application>
  <PresentationFormat>Widescreen</PresentationFormat>
  <Paragraphs>57</Paragraphs>
  <Slides>10</Slides>
  <Notes>1</Notes>
  <HiddenSlides>0</HiddenSlides>
  <MMClips>24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Bold flyttet tilfældigt.</vt:lpstr>
      <vt:lpstr>Bold flyttet tilfældigt</vt:lpstr>
      <vt:lpstr>Bold tilfældigt ført ud af retning</vt:lpstr>
      <vt:lpstr>Mistet bold.</vt:lpstr>
      <vt:lpstr>Udskiftning af bold.</vt:lpstr>
      <vt:lpstr>Fæstnet bold (sucker)</vt:lpstr>
      <vt:lpstr>Bold forbliver på teestedet.</vt:lpstr>
      <vt:lpstr>Provisorisk bold - hvornår</vt:lpstr>
      <vt:lpstr>Provisorisk bold – den kuriøse.</vt:lpstr>
      <vt:lpstr>Slut for denne gang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Bold flyttet tilfældigt.</dc:title>
  <dc:creator>Bent Ole Andersen</dc:creator>
  <cp:lastModifiedBy>Bent Ole Andersen</cp:lastModifiedBy>
  <cp:revision>1</cp:revision>
  <dcterms:created xsi:type="dcterms:W3CDTF">2018-11-19T04:50:20Z</dcterms:created>
  <dcterms:modified xsi:type="dcterms:W3CDTF">2018-12-13T15:53:28Z</dcterms:modified>
</cp:coreProperties>
</file>