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33466-C016-49F2-B531-7258E7B472AE}" v="18" dt="2024-12-18T15:22:13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 Ole Andersen" userId="ed131df3f694a1d1" providerId="LiveId" clId="{7F533466-C016-49F2-B531-7258E7B472AE}"/>
    <pc:docChg chg="modSld">
      <pc:chgData name="Bent Ole Andersen" userId="ed131df3f694a1d1" providerId="LiveId" clId="{7F533466-C016-49F2-B531-7258E7B472AE}" dt="2024-12-18T15:22:13.844" v="17" actId="6549"/>
      <pc:docMkLst>
        <pc:docMk/>
      </pc:docMkLst>
      <pc:sldChg chg="modSp">
        <pc:chgData name="Bent Ole Andersen" userId="ed131df3f694a1d1" providerId="LiveId" clId="{7F533466-C016-49F2-B531-7258E7B472AE}" dt="2024-12-18T15:22:13.844" v="17" actId="6549"/>
        <pc:sldMkLst>
          <pc:docMk/>
          <pc:sldMk cId="73903456" sldId="269"/>
        </pc:sldMkLst>
        <pc:spChg chg="mod">
          <ac:chgData name="Bent Ole Andersen" userId="ed131df3f694a1d1" providerId="LiveId" clId="{7F533466-C016-49F2-B531-7258E7B472AE}" dt="2024-12-18T15:22:13.844" v="17" actId="6549"/>
          <ac:spMkLst>
            <pc:docMk/>
            <pc:sldMk cId="73903456" sldId="269"/>
            <ac:spMk id="5" creationId="{987E28C8-E3D2-4A24-6CFD-02A74D5024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C59A7-D1BC-47F0-8FC2-5422A6EE4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/>
              <a:t>Tidsbestilling med  </a:t>
            </a:r>
            <a:br>
              <a:rPr lang="da-DK" dirty="0"/>
            </a:br>
            <a:r>
              <a:rPr lang="da-DK" dirty="0"/>
              <a:t>DGU-App på din telefon.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2FDCC35-5C58-48C6-A444-CDC75ECFB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715067"/>
            <a:ext cx="7766936" cy="1096899"/>
          </a:xfrm>
        </p:spPr>
        <p:txBody>
          <a:bodyPr/>
          <a:lstStyle/>
          <a:p>
            <a:r>
              <a:rPr lang="da-DK" dirty="0"/>
              <a:t>Lavet af Bent Ole</a:t>
            </a:r>
          </a:p>
          <a:p>
            <a:r>
              <a:rPr lang="da-DK" dirty="0"/>
              <a:t>På vegne af Introudvalget 18 Dec.2024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B4C025E-69B4-4BAE-873D-96E85202C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19" y="57385"/>
            <a:ext cx="7305675" cy="1524000"/>
          </a:xfrm>
          <a:prstGeom prst="rect">
            <a:avLst/>
          </a:prstGeom>
        </p:spPr>
      </p:pic>
      <p:pic>
        <p:nvPicPr>
          <p:cNvPr id="8" name="Billede 7" descr="Et billede, der indeholder atletik, golf, sport&#10;&#10;Automatisk genereret beskrivelse">
            <a:extLst>
              <a:ext uri="{FF2B5EF4-FFF2-40B4-BE49-F238E27FC236}">
                <a16:creationId xmlns:a16="http://schemas.microsoft.com/office/drawing/2014/main" id="{1677BF0D-46ED-4BDA-A4E4-1FF07DD3C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766" y="5467883"/>
            <a:ext cx="1484384" cy="13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4084E-3E1A-7FF7-AA6B-16367AAD5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41047-6B7D-50D1-5B57-B23C5977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Tilføj flere spillere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45B3B2-28B9-AD0F-4B74-8654C7E28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186" y="1587533"/>
            <a:ext cx="4185623" cy="685734"/>
          </a:xfrm>
        </p:spPr>
        <p:txBody>
          <a:bodyPr/>
          <a:lstStyle/>
          <a:p>
            <a:r>
              <a:rPr lang="da-DK" dirty="0"/>
              <a:t>Tryk på tilføj spiller, du kan vælge op til 3 spillere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FAD8A10-151B-2199-6420-32E9E9C5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325" y="5467992"/>
            <a:ext cx="1487553" cy="139000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E145533-D2CF-D0C3-C409-A5809FEA0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266" y="2483969"/>
            <a:ext cx="2450804" cy="1636787"/>
          </a:xfrm>
          <a:prstGeom prst="rect">
            <a:avLst/>
          </a:prstGeom>
        </p:spPr>
      </p:pic>
      <p:pic>
        <p:nvPicPr>
          <p:cNvPr id="8" name="Billede 7" descr="Et billede, der indeholder tekst, skærmbillede, Font/skrifttype, software&#10;&#10;Automatisk genereret beskrivelse">
            <a:extLst>
              <a:ext uri="{FF2B5EF4-FFF2-40B4-BE49-F238E27FC236}">
                <a16:creationId xmlns:a16="http://schemas.microsoft.com/office/drawing/2014/main" id="{6671B376-CEB7-643F-09C6-F32EB4DF2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771" y="94306"/>
            <a:ext cx="2943636" cy="676369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2A08F88F-30A2-86F3-54B0-3A6CFD80DC63}"/>
              </a:ext>
            </a:extLst>
          </p:cNvPr>
          <p:cNvSpPr txBox="1"/>
          <p:nvPr/>
        </p:nvSpPr>
        <p:spPr>
          <a:xfrm>
            <a:off x="677334" y="4120756"/>
            <a:ext cx="433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Hvis du har en favoritliste så kan du tilføje spillere fra den.</a:t>
            </a:r>
          </a:p>
        </p:txBody>
      </p:sp>
      <p:pic>
        <p:nvPicPr>
          <p:cNvPr id="14" name="Billede 13" descr="Et billede, der indeholder tekst, skærmbillede, software, nummer/tal&#10;&#10;Automatisk genereret beskrivelse">
            <a:extLst>
              <a:ext uri="{FF2B5EF4-FFF2-40B4-BE49-F238E27FC236}">
                <a16:creationId xmlns:a16="http://schemas.microsoft.com/office/drawing/2014/main" id="{F07A0F02-64DA-7F52-EB6B-A4170F925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778" y="47153"/>
            <a:ext cx="2905530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E895B-C791-D41A-3D1F-ABE39F2EF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D6B6C-A6D4-1431-1066-D2630B90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49437" cy="1320800"/>
          </a:xfrm>
        </p:spPr>
        <p:txBody>
          <a:bodyPr/>
          <a:lstStyle/>
          <a:p>
            <a:r>
              <a:rPr lang="da-DK" dirty="0"/>
              <a:t>Du har nu valgt dem du skal spille med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E9CC29-44C3-C095-58C9-67C5C2203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688" y="4582635"/>
            <a:ext cx="4185623" cy="576262"/>
          </a:xfrm>
        </p:spPr>
        <p:txBody>
          <a:bodyPr/>
          <a:lstStyle/>
          <a:p>
            <a:r>
              <a:rPr lang="da-DK" dirty="0"/>
              <a:t>Tryk nu på Gem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75FCBDB-9F6C-4823-5A45-B840BED67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325" y="5467992"/>
            <a:ext cx="1487553" cy="139000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B75A1AA-5175-E711-A2DD-1E5051310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95" y="3168634"/>
            <a:ext cx="2450804" cy="2450804"/>
          </a:xfrm>
          <a:prstGeom prst="rect">
            <a:avLst/>
          </a:prstGeom>
        </p:spPr>
      </p:pic>
      <p:pic>
        <p:nvPicPr>
          <p:cNvPr id="6" name="Billede 5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41FB1813-3773-BF4D-88CA-38B8A4AFA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126" y="0"/>
            <a:ext cx="2981741" cy="676369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973709D-0D1F-4F65-55B6-CA9685170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95" y="1847834"/>
            <a:ext cx="2450804" cy="245080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A208B9D-6C15-BB3F-8C31-1CDBAF550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2311">
            <a:off x="6762898" y="5136955"/>
            <a:ext cx="1988340" cy="19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F7FBB-E474-2213-1681-BC43D37CD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748C2-48A8-8910-CF33-F70AF9EF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329104" cy="1320800"/>
          </a:xfrm>
        </p:spPr>
        <p:txBody>
          <a:bodyPr/>
          <a:lstStyle/>
          <a:p>
            <a:r>
              <a:rPr lang="da-DK" dirty="0"/>
              <a:t>Ups.. Du var for længe om det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EFC9A4-463E-7182-2472-8E4280EE8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Tryk på næste og start forfra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00B9C00-BB35-B068-0AEB-7DB3498DC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325" y="5467992"/>
            <a:ext cx="1487553" cy="139000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03E61692-76B3-C7ED-1036-692777A29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10" y="2737245"/>
            <a:ext cx="2450804" cy="2450804"/>
          </a:xfrm>
          <a:prstGeom prst="rect">
            <a:avLst/>
          </a:prstGeom>
        </p:spPr>
      </p:pic>
      <p:pic>
        <p:nvPicPr>
          <p:cNvPr id="8" name="Billede 7" descr="Et billede, der indeholder tekst, skærmbillede, Webside, Font/skrifttype&#10;&#10;Automatisk genereret beskrivelse">
            <a:extLst>
              <a:ext uri="{FF2B5EF4-FFF2-40B4-BE49-F238E27FC236}">
                <a16:creationId xmlns:a16="http://schemas.microsoft.com/office/drawing/2014/main" id="{8C1DC3BD-E459-F193-7E48-02F168D86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563" y="0"/>
            <a:ext cx="2943636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C2824-8595-19DE-9226-EBE257C62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00363-CFEA-BD48-D97E-0F37A5A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Regler for tidsbestilling.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5F5CAF6-BD52-F3B8-11E0-373C4B521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171" y="5437800"/>
            <a:ext cx="1487553" cy="1390008"/>
          </a:xfrm>
          <a:prstGeom prst="rect">
            <a:avLst/>
          </a:prstGeom>
        </p:spPr>
      </p:pic>
      <p:pic>
        <p:nvPicPr>
          <p:cNvPr id="8" name="Billede 7" descr="Et billede, der indeholder tekst, skærmbillede, nummer/tal, software&#10;&#10;Automatisk genereret beskrivelse">
            <a:extLst>
              <a:ext uri="{FF2B5EF4-FFF2-40B4-BE49-F238E27FC236}">
                <a16:creationId xmlns:a16="http://schemas.microsoft.com/office/drawing/2014/main" id="{B31DDA11-AD73-2F58-9281-3B31A474C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853" y="0"/>
            <a:ext cx="2927649" cy="66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4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9E296-E614-44A8-8C6E-DC7CE3948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70BF0-F38C-456F-E6D3-719D6A3A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Husk det nu! Skal du spille golf</a:t>
            </a:r>
            <a:br>
              <a:rPr lang="da-DK" dirty="0"/>
            </a:br>
            <a:r>
              <a:rPr lang="da-DK" dirty="0"/>
              <a:t>SÅ BESTIL EN TID!!!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87E28C8-E3D2-4A24-6CFD-02A74D502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5" y="623498"/>
            <a:ext cx="8705206" cy="2613804"/>
          </a:xfrm>
        </p:spPr>
        <p:txBody>
          <a:bodyPr/>
          <a:lstStyle/>
          <a:p>
            <a:r>
              <a:rPr lang="da-DK" dirty="0"/>
              <a:t>Har man ikke bestilt en tid på banen så har man ingen rettigheder = ikke krav på at blive lukket igennem uanset hvor hurtig </a:t>
            </a:r>
            <a:r>
              <a:rPr lang="da-DK"/>
              <a:t>bagfra kommende </a:t>
            </a:r>
            <a:r>
              <a:rPr lang="da-DK" dirty="0"/>
              <a:t>er også selv om vedkommende spiller alene = ingen tid, så bliv bagved….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2DEE964-8A8D-1ABA-795E-FA382B9F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171" y="5437800"/>
            <a:ext cx="1487553" cy="139000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3316FC8-D115-955A-5280-C03BACE39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52" y="3346091"/>
            <a:ext cx="5027739" cy="3336036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A7B6A9AE-33B9-2C80-CBFB-D044CF4F8A9A}"/>
              </a:ext>
            </a:extLst>
          </p:cNvPr>
          <p:cNvSpPr txBox="1"/>
          <p:nvPr/>
        </p:nvSpPr>
        <p:spPr>
          <a:xfrm>
            <a:off x="2017953" y="3434281"/>
            <a:ext cx="5027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Lukke igennem ? Ha ha ha, i har jo ikke bestilt tid ??</a:t>
            </a:r>
          </a:p>
        </p:txBody>
      </p:sp>
    </p:spTree>
    <p:extLst>
      <p:ext uri="{BB962C8B-B14F-4D97-AF65-F5344CB8AC3E}">
        <p14:creationId xmlns:p14="http://schemas.microsoft.com/office/powerpoint/2010/main" val="739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B28E-235A-DC0F-CA56-CF4BFA38C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84083-57D3-3FBC-636B-B30CB798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Slut for denne gang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869DE6A-146D-3A64-A085-C28943392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334" y="1930400"/>
            <a:ext cx="5973632" cy="1457865"/>
          </a:xfrm>
        </p:spPr>
        <p:txBody>
          <a:bodyPr/>
          <a:lstStyle/>
          <a:p>
            <a:r>
              <a:rPr lang="da-DK" dirty="0"/>
              <a:t>Spørgsmål ??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A4E2B1A-82FC-208D-7A50-90C2B95E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171" y="5437800"/>
            <a:ext cx="1487553" cy="139000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5836147-A1F9-77EF-C7D5-E9F371E8FD9B}"/>
              </a:ext>
            </a:extLst>
          </p:cNvPr>
          <p:cNvSpPr txBox="1"/>
          <p:nvPr/>
        </p:nvSpPr>
        <p:spPr>
          <a:xfrm>
            <a:off x="677334" y="4527491"/>
            <a:ext cx="61031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/>
              <a:t>Tak for i aften, kom godt hjem </a:t>
            </a:r>
            <a:r>
              <a:rPr lang="da-DK" sz="2000" dirty="0">
                <a:sym typeface="Wingdings" panose="05000000000000000000" pitchFamily="2" charset="2"/>
              </a:rPr>
              <a:t></a:t>
            </a:r>
            <a:r>
              <a:rPr lang="da-DK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3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A2817-4805-6980-B99B-E673E738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Tidsbestilling med DGU-App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2A66EFC-8256-6902-B935-A1F94E441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6922" y="1490930"/>
            <a:ext cx="4185618" cy="1658943"/>
          </a:xfrm>
        </p:spPr>
        <p:txBody>
          <a:bodyPr/>
          <a:lstStyle/>
          <a:p>
            <a:r>
              <a:rPr lang="da-DK" dirty="0"/>
              <a:t>Download eller find på din telefon den nye App fra DGU ”Mit golf”</a:t>
            </a:r>
          </a:p>
          <a:p>
            <a:r>
              <a:rPr lang="da-DK" dirty="0"/>
              <a:t>Og tryk på denne.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4AA384C5-3884-E00B-9BB9-534988C522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733577" y="1490930"/>
            <a:ext cx="2407102" cy="5283124"/>
          </a:xfrm>
        </p:spPr>
      </p:pic>
      <p:sp>
        <p:nvSpPr>
          <p:cNvPr id="7" name="Pil: venstre 6">
            <a:extLst>
              <a:ext uri="{FF2B5EF4-FFF2-40B4-BE49-F238E27FC236}">
                <a16:creationId xmlns:a16="http://schemas.microsoft.com/office/drawing/2014/main" id="{460BB319-AB3A-A94F-A1E8-AD9947A9BB39}"/>
              </a:ext>
            </a:extLst>
          </p:cNvPr>
          <p:cNvSpPr/>
          <p:nvPr/>
        </p:nvSpPr>
        <p:spPr>
          <a:xfrm rot="20004508">
            <a:off x="3666226" y="3652603"/>
            <a:ext cx="2027208" cy="17252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789EE67-D768-65E7-022A-747D86CB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171" y="5437800"/>
            <a:ext cx="148755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19D17-D338-0F63-CA4B-331DA7AB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Login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3ED874-CCE7-E886-4D4C-03EBA5138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642269"/>
            <a:ext cx="4185623" cy="576262"/>
          </a:xfrm>
        </p:spPr>
        <p:txBody>
          <a:bodyPr/>
          <a:lstStyle/>
          <a:p>
            <a:r>
              <a:rPr lang="da-DK" sz="2000" dirty="0"/>
              <a:t>Skriv dit brugernavn og adgangskode i felterne her.</a:t>
            </a:r>
          </a:p>
        </p:txBody>
      </p:sp>
      <p:pic>
        <p:nvPicPr>
          <p:cNvPr id="7" name="Pladsholder til indhold 6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C18B3F1B-8C70-6E34-4B3C-D62BBF2597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01592" y="609600"/>
            <a:ext cx="2662514" cy="6146261"/>
          </a:xfr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94B0AED-6E9E-39F7-0A8B-5E114366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48127">
            <a:off x="3958471" y="2896667"/>
            <a:ext cx="1192827" cy="6453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FD0B45D-A6D5-4D09-E48F-BE33C5440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687" y="5467992"/>
            <a:ext cx="148755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AF604-3330-5143-3ED6-FC1050AA1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3BC38-EEC8-66CA-78D8-A3DBC336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Hvis du i forvejen er logget ind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198FDED-30DC-51CE-D1D7-7DEFF00BA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160982"/>
            <a:ext cx="4185623" cy="2074587"/>
          </a:xfrm>
        </p:spPr>
        <p:txBody>
          <a:bodyPr/>
          <a:lstStyle/>
          <a:p>
            <a:r>
              <a:rPr lang="da-DK" dirty="0"/>
              <a:t>Var du ikke logget ud af din golf-app så får du dette billede, det skifter automatisk til næste billede i appen efter få sekunder.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D54B398B-E31B-DC1E-C053-50D8F99093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6001" y="1369246"/>
            <a:ext cx="2470030" cy="538635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0EBC0FA-4B40-7840-F09D-1CEAB05B2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688" y="5467992"/>
            <a:ext cx="148755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B2C35-C42B-FDFF-DD83-A12EE317F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A51EF-EFE2-7BB3-1642-980AB0F6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Tidsbestilling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7CDD74-0586-FFDD-330D-B5F040A08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464165"/>
            <a:ext cx="4185623" cy="576262"/>
          </a:xfrm>
        </p:spPr>
        <p:txBody>
          <a:bodyPr/>
          <a:lstStyle/>
          <a:p>
            <a:r>
              <a:rPr lang="da-DK" sz="2000" dirty="0"/>
              <a:t>Tryk på bestil tid</a:t>
            </a:r>
          </a:p>
        </p:txBody>
      </p:sp>
      <p:pic>
        <p:nvPicPr>
          <p:cNvPr id="9" name="Pladsholder til indhold 8" descr="Et billede, der indeholder tekst, skærmbillede, Ansigt, tøj&#10;&#10;Automatisk genereret beskrivelse">
            <a:extLst>
              <a:ext uri="{FF2B5EF4-FFF2-40B4-BE49-F238E27FC236}">
                <a16:creationId xmlns:a16="http://schemas.microsoft.com/office/drawing/2014/main" id="{B812F14B-E264-91AF-D066-673CA285AF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48709" y="881167"/>
            <a:ext cx="2544793" cy="5871966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CF0C802-1C79-B2D1-CF30-23E5EC4CB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181" y="5467992"/>
            <a:ext cx="1487553" cy="139000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FDC8EEF-2B94-36B7-3C6A-00740C42D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961" y="2575815"/>
            <a:ext cx="135952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EB9E6-EECB-59DF-60E0-107A18C56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10592-FBE5-105B-2733-81B2B565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den ønskede bane.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5086EBC-B30F-CD4E-1064-EA22B0A2E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930400"/>
            <a:ext cx="4185623" cy="2468345"/>
          </a:xfrm>
        </p:spPr>
        <p:txBody>
          <a:bodyPr/>
          <a:lstStyle/>
          <a:p>
            <a:r>
              <a:rPr lang="da-DK" sz="2000" dirty="0"/>
              <a:t>Vil du spille på stor bane eller på pay and </a:t>
            </a:r>
            <a:r>
              <a:rPr lang="da-DK" sz="2000" dirty="0" err="1"/>
              <a:t>play</a:t>
            </a:r>
            <a:r>
              <a:rPr lang="da-DK" sz="2000" dirty="0"/>
              <a:t> banen (par 3)</a:t>
            </a:r>
          </a:p>
          <a:p>
            <a:endParaRPr lang="da-DK" sz="2000" dirty="0"/>
          </a:p>
          <a:p>
            <a:r>
              <a:rPr lang="da-DK" sz="2000" dirty="0"/>
              <a:t>Tryk på den lille pil for at vælge</a:t>
            </a:r>
          </a:p>
          <a:p>
            <a:endParaRPr lang="da-DK" sz="2000" dirty="0"/>
          </a:p>
          <a:p>
            <a:endParaRPr lang="da-DK" sz="2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7E07AAE-2CB9-70D9-7285-102AA376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555" y="5346358"/>
            <a:ext cx="1487553" cy="1390008"/>
          </a:xfrm>
          <a:prstGeom prst="rect">
            <a:avLst/>
          </a:prstGeom>
        </p:spPr>
      </p:pic>
      <p:pic>
        <p:nvPicPr>
          <p:cNvPr id="12" name="Billede 11" descr="Et billede, der indeholder tekst, skærmbillede, software, Webside&#10;&#10;Automatisk genereret beskrivelse">
            <a:extLst>
              <a:ext uri="{FF2B5EF4-FFF2-40B4-BE49-F238E27FC236}">
                <a16:creationId xmlns:a16="http://schemas.microsoft.com/office/drawing/2014/main" id="{0B5E2E10-5C0A-C91E-B9D1-3ED881F3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28" y="243351"/>
            <a:ext cx="2810003" cy="649301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51CB536-9683-9BC0-41CB-F4B7D04D2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90868">
            <a:off x="8731729" y="1634608"/>
            <a:ext cx="135952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263B2-E992-0DC9-9581-7A73B3CD0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92B40-C7EB-C2B6-5564-B9D34D0E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tidspunkt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8AC1F7-DE9F-9F6A-4FD1-F975A1FDA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1393100"/>
          </a:xfrm>
        </p:spPr>
        <p:txBody>
          <a:bodyPr/>
          <a:lstStyle/>
          <a:p>
            <a:r>
              <a:rPr lang="da-DK" dirty="0"/>
              <a:t>Find det ønskede tidspunkt og tryk på det.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7F013729-ABE3-DA0A-1607-ACB9ADECFFE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75717" y="219809"/>
            <a:ext cx="2800532" cy="639332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C1072D9-898A-7E50-CC5B-557DD249F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193" y="5346358"/>
            <a:ext cx="1487553" cy="139000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469D8ED-308F-EC4B-8327-BD793324F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974793">
            <a:off x="3458857" y="3558397"/>
            <a:ext cx="1767993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849A2-6235-A800-31C7-75A8B25C5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6CFBD-6F1A-FE9C-5B35-C1E939B8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Du har valgt en tid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7F08284-314B-D339-3FD2-EF9B521F0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193" y="5346358"/>
            <a:ext cx="1487553" cy="139000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5CA7FBD-3DBE-CD7A-D1FE-65C791A8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56020">
            <a:off x="3535859" y="1547979"/>
            <a:ext cx="1767993" cy="1719221"/>
          </a:xfrm>
          <a:prstGeom prst="rect">
            <a:avLst/>
          </a:prstGeom>
        </p:spPr>
      </p:pic>
      <p:pic>
        <p:nvPicPr>
          <p:cNvPr id="12" name="Billede 11" descr="Et billede, der indeholder tekst, skærmbillede, Webside, Font/skrifttype&#10;&#10;Automatisk genereret beskrivelse">
            <a:extLst>
              <a:ext uri="{FF2B5EF4-FFF2-40B4-BE49-F238E27FC236}">
                <a16:creationId xmlns:a16="http://schemas.microsoft.com/office/drawing/2014/main" id="{873F3B1F-132C-1250-3A96-91A9AC311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2411"/>
            <a:ext cx="2953162" cy="6725589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214B119A-8D70-108E-0C7B-D161A45E0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986" y="3628018"/>
            <a:ext cx="2450804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363A9-3848-578D-2F07-88B1C8CA6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720B-3E0F-2111-547E-C2601098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Tilføj flere spillere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D0E4A8-3B5E-7B02-BB9D-4DDB77D12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Tryk på tilføj spiller</a:t>
            </a:r>
          </a:p>
        </p:txBody>
      </p:sp>
      <p:pic>
        <p:nvPicPr>
          <p:cNvPr id="9" name="Pladsholder til indhold 8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FCB545AE-53AC-B97C-0254-5AE276D450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13565" y="181155"/>
            <a:ext cx="2821477" cy="6452995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C4C6839-FD5E-854C-4A52-D727B7BAF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325" y="5467992"/>
            <a:ext cx="1487553" cy="139000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CC8C996-B326-BB1A-1B75-CF8A89F39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022" y="3073236"/>
            <a:ext cx="2450804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1802</TotalTime>
  <Words>287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Facet</vt:lpstr>
      <vt:lpstr>Tidsbestilling med   DGU-App på din telefon.</vt:lpstr>
      <vt:lpstr>Tidsbestilling med DGU-App</vt:lpstr>
      <vt:lpstr>Login</vt:lpstr>
      <vt:lpstr>Hvis du i forvejen er logget ind</vt:lpstr>
      <vt:lpstr>Tidsbestilling</vt:lpstr>
      <vt:lpstr>Vælg den ønskede bane.</vt:lpstr>
      <vt:lpstr>Vælg tidspunkt</vt:lpstr>
      <vt:lpstr>Du har valgt en tid</vt:lpstr>
      <vt:lpstr>Tilføj flere spillere</vt:lpstr>
      <vt:lpstr>Tilføj flere spillere</vt:lpstr>
      <vt:lpstr>Du har nu valgt dem du skal spille med</vt:lpstr>
      <vt:lpstr>Ups.. Du var for længe om det</vt:lpstr>
      <vt:lpstr>Regler for tidsbestilling.</vt:lpstr>
      <vt:lpstr>Husk det nu! Skal du spille golf SÅ BESTIL EN TID!!!</vt:lpstr>
      <vt:lpstr>Slut for denne gang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Bent Ole Andersen</dc:creator>
  <cp:lastModifiedBy>Bent Ole Andersen</cp:lastModifiedBy>
  <cp:revision>3</cp:revision>
  <dcterms:created xsi:type="dcterms:W3CDTF">2018-12-13T19:47:07Z</dcterms:created>
  <dcterms:modified xsi:type="dcterms:W3CDTF">2024-12-18T15:22:15Z</dcterms:modified>
</cp:coreProperties>
</file>