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3C0035-0881-4ABF-8836-EB92492DFAA6}" v="820" dt="2019-08-01T10:41:55.4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8" autoAdjust="0"/>
    <p:restoredTop sz="94660"/>
  </p:normalViewPr>
  <p:slideViewPr>
    <p:cSldViewPr snapToGrid="0">
      <p:cViewPr varScale="1">
        <p:scale>
          <a:sx n="75" d="100"/>
          <a:sy n="75" d="100"/>
        </p:scale>
        <p:origin x="43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 Ole Andersen" userId="ed131df3f694a1d1" providerId="LiveId" clId="{2F0815D3-DE63-490F-809F-BE93F5EA15B3}"/>
    <pc:docChg chg="undo custSel addSld modSld">
      <pc:chgData name="Bent Ole Andersen" userId="ed131df3f694a1d1" providerId="LiveId" clId="{2F0815D3-DE63-490F-809F-BE93F5EA15B3}" dt="2019-08-01T10:42:35.670" v="2308" actId="5793"/>
      <pc:docMkLst>
        <pc:docMk/>
      </pc:docMkLst>
      <pc:sldChg chg="modSp">
        <pc:chgData name="Bent Ole Andersen" userId="ed131df3f694a1d1" providerId="LiveId" clId="{2F0815D3-DE63-490F-809F-BE93F5EA15B3}" dt="2019-08-01T07:17:24.851" v="19" actId="20577"/>
        <pc:sldMkLst>
          <pc:docMk/>
          <pc:sldMk cId="2516559052" sldId="256"/>
        </pc:sldMkLst>
        <pc:spChg chg="mod">
          <ac:chgData name="Bent Ole Andersen" userId="ed131df3f694a1d1" providerId="LiveId" clId="{2F0815D3-DE63-490F-809F-BE93F5EA15B3}" dt="2019-08-01T07:17:24.851" v="19" actId="20577"/>
          <ac:spMkLst>
            <pc:docMk/>
            <pc:sldMk cId="2516559052" sldId="256"/>
            <ac:spMk id="2" creationId="{8BBC59A7-D1BC-47F0-8FC2-5422A6EE42D0}"/>
          </ac:spMkLst>
        </pc:spChg>
      </pc:sldChg>
      <pc:sldChg chg="addSp delSp modSp add modAnim">
        <pc:chgData name="Bent Ole Andersen" userId="ed131df3f694a1d1" providerId="LiveId" clId="{2F0815D3-DE63-490F-809F-BE93F5EA15B3}" dt="2019-08-01T07:32:27.429" v="206"/>
        <pc:sldMkLst>
          <pc:docMk/>
          <pc:sldMk cId="4183235384" sldId="257"/>
        </pc:sldMkLst>
        <pc:spChg chg="mod">
          <ac:chgData name="Bent Ole Andersen" userId="ed131df3f694a1d1" providerId="LiveId" clId="{2F0815D3-DE63-490F-809F-BE93F5EA15B3}" dt="2019-08-01T07:19:33.154" v="36" actId="20577"/>
          <ac:spMkLst>
            <pc:docMk/>
            <pc:sldMk cId="4183235384" sldId="257"/>
            <ac:spMk id="2" creationId="{FBD540F3-0A18-4E3F-8CD1-F345C9EF3B89}"/>
          </ac:spMkLst>
        </pc:spChg>
        <pc:spChg chg="del">
          <ac:chgData name="Bent Ole Andersen" userId="ed131df3f694a1d1" providerId="LiveId" clId="{2F0815D3-DE63-490F-809F-BE93F5EA15B3}" dt="2019-08-01T07:18:35.172" v="21" actId="931"/>
          <ac:spMkLst>
            <pc:docMk/>
            <pc:sldMk cId="4183235384" sldId="257"/>
            <ac:spMk id="3" creationId="{9C8510C2-BF72-41FB-9256-5A464B0118AE}"/>
          </ac:spMkLst>
        </pc:spChg>
        <pc:spChg chg="mod">
          <ac:chgData name="Bent Ole Andersen" userId="ed131df3f694a1d1" providerId="LiveId" clId="{2F0815D3-DE63-490F-809F-BE93F5EA15B3}" dt="2019-08-01T07:28:22.596" v="200" actId="20577"/>
          <ac:spMkLst>
            <pc:docMk/>
            <pc:sldMk cId="4183235384" sldId="257"/>
            <ac:spMk id="4" creationId="{D136689F-D3F5-4991-B4FA-5519DFD86AD8}"/>
          </ac:spMkLst>
        </pc:spChg>
        <pc:picChg chg="add mod">
          <ac:chgData name="Bent Ole Andersen" userId="ed131df3f694a1d1" providerId="LiveId" clId="{2F0815D3-DE63-490F-809F-BE93F5EA15B3}" dt="2019-08-01T07:19:01.922" v="26" actId="1076"/>
          <ac:picMkLst>
            <pc:docMk/>
            <pc:sldMk cId="4183235384" sldId="257"/>
            <ac:picMk id="6" creationId="{BDC04DB4-FBA9-433D-BE67-52AD1CABBB07}"/>
          </ac:picMkLst>
        </pc:picChg>
        <pc:cxnChg chg="add del mod">
          <ac:chgData name="Bent Ole Andersen" userId="ed131df3f694a1d1" providerId="LiveId" clId="{2F0815D3-DE63-490F-809F-BE93F5EA15B3}" dt="2019-08-01T07:26:32.915" v="155" actId="11529"/>
          <ac:cxnSpMkLst>
            <pc:docMk/>
            <pc:sldMk cId="4183235384" sldId="257"/>
            <ac:cxnSpMk id="8" creationId="{C391F9A2-FAEB-410C-9023-C369F1D78B5F}"/>
          </ac:cxnSpMkLst>
        </pc:cxnChg>
        <pc:cxnChg chg="add mod">
          <ac:chgData name="Bent Ole Andersen" userId="ed131df3f694a1d1" providerId="LiveId" clId="{2F0815D3-DE63-490F-809F-BE93F5EA15B3}" dt="2019-08-01T07:27:07.903" v="157" actId="13822"/>
          <ac:cxnSpMkLst>
            <pc:docMk/>
            <pc:sldMk cId="4183235384" sldId="257"/>
            <ac:cxnSpMk id="11" creationId="{F9EC240A-697F-4371-B8B1-D2461CE41831}"/>
          </ac:cxnSpMkLst>
        </pc:cxnChg>
      </pc:sldChg>
      <pc:sldChg chg="addSp delSp modSp add modAnim">
        <pc:chgData name="Bent Ole Andersen" userId="ed131df3f694a1d1" providerId="LiveId" clId="{2F0815D3-DE63-490F-809F-BE93F5EA15B3}" dt="2019-08-01T08:10:11.785" v="497"/>
        <pc:sldMkLst>
          <pc:docMk/>
          <pc:sldMk cId="3446439641" sldId="258"/>
        </pc:sldMkLst>
        <pc:spChg chg="mod">
          <ac:chgData name="Bent Ole Andersen" userId="ed131df3f694a1d1" providerId="LiveId" clId="{2F0815D3-DE63-490F-809F-BE93F5EA15B3}" dt="2019-08-01T07:34:18.368" v="237" actId="20577"/>
          <ac:spMkLst>
            <pc:docMk/>
            <pc:sldMk cId="3446439641" sldId="258"/>
            <ac:spMk id="2" creationId="{51861DFB-0CBF-4498-A9C4-F505AFE31377}"/>
          </ac:spMkLst>
        </pc:spChg>
        <pc:spChg chg="del">
          <ac:chgData name="Bent Ole Andersen" userId="ed131df3f694a1d1" providerId="LiveId" clId="{2F0815D3-DE63-490F-809F-BE93F5EA15B3}" dt="2019-08-01T07:21:45.065" v="146" actId="931"/>
          <ac:spMkLst>
            <pc:docMk/>
            <pc:sldMk cId="3446439641" sldId="258"/>
            <ac:spMk id="3" creationId="{FBA384C2-2A90-4FF3-946D-3382961A3E9E}"/>
          </ac:spMkLst>
        </pc:spChg>
        <pc:spChg chg="mod">
          <ac:chgData name="Bent Ole Andersen" userId="ed131df3f694a1d1" providerId="LiveId" clId="{2F0815D3-DE63-490F-809F-BE93F5EA15B3}" dt="2019-08-01T08:02:07.562" v="496" actId="20577"/>
          <ac:spMkLst>
            <pc:docMk/>
            <pc:sldMk cId="3446439641" sldId="258"/>
            <ac:spMk id="4" creationId="{09644F15-627E-4AEF-A223-875A98A5A9CA}"/>
          </ac:spMkLst>
        </pc:spChg>
        <pc:spChg chg="add del mod">
          <ac:chgData name="Bent Ole Andersen" userId="ed131df3f694a1d1" providerId="LiveId" clId="{2F0815D3-DE63-490F-809F-BE93F5EA15B3}" dt="2019-08-01T07:33:33.649" v="208" actId="931"/>
          <ac:spMkLst>
            <pc:docMk/>
            <pc:sldMk cId="3446439641" sldId="258"/>
            <ac:spMk id="8" creationId="{0673CCFC-4D23-467B-8237-6B24C9EB4882}"/>
          </ac:spMkLst>
        </pc:spChg>
        <pc:spChg chg="add mod">
          <ac:chgData name="Bent Ole Andersen" userId="ed131df3f694a1d1" providerId="LiveId" clId="{2F0815D3-DE63-490F-809F-BE93F5EA15B3}" dt="2019-08-01T07:56:12.628" v="325" actId="13822"/>
          <ac:spMkLst>
            <pc:docMk/>
            <pc:sldMk cId="3446439641" sldId="258"/>
            <ac:spMk id="13" creationId="{41ACC9EA-1860-4428-B517-4196A08C2431}"/>
          </ac:spMkLst>
        </pc:spChg>
        <pc:spChg chg="add del mod">
          <ac:chgData name="Bent Ole Andersen" userId="ed131df3f694a1d1" providerId="LiveId" clId="{2F0815D3-DE63-490F-809F-BE93F5EA15B3}" dt="2019-08-01T07:57:52.299" v="381" actId="11529"/>
          <ac:spMkLst>
            <pc:docMk/>
            <pc:sldMk cId="3446439641" sldId="258"/>
            <ac:spMk id="14" creationId="{0C61C629-DA50-46D5-85E2-3FA6BAFEF9B5}"/>
          </ac:spMkLst>
        </pc:spChg>
        <pc:spChg chg="add mod">
          <ac:chgData name="Bent Ole Andersen" userId="ed131df3f694a1d1" providerId="LiveId" clId="{2F0815D3-DE63-490F-809F-BE93F5EA15B3}" dt="2019-08-01T07:58:10.576" v="383" actId="13822"/>
          <ac:spMkLst>
            <pc:docMk/>
            <pc:sldMk cId="3446439641" sldId="258"/>
            <ac:spMk id="15" creationId="{7AC8BD3E-EA2C-4E93-97E7-8B0ECBE72EBF}"/>
          </ac:spMkLst>
        </pc:spChg>
        <pc:picChg chg="add del mod">
          <ac:chgData name="Bent Ole Andersen" userId="ed131df3f694a1d1" providerId="LiveId" clId="{2F0815D3-DE63-490F-809F-BE93F5EA15B3}" dt="2019-08-01T07:33:18.221" v="207" actId="478"/>
          <ac:picMkLst>
            <pc:docMk/>
            <pc:sldMk cId="3446439641" sldId="258"/>
            <ac:picMk id="6" creationId="{E8BC407D-AC64-45DA-BDAD-64EF7B196E61}"/>
          </ac:picMkLst>
        </pc:picChg>
        <pc:picChg chg="add mod">
          <ac:chgData name="Bent Ole Andersen" userId="ed131df3f694a1d1" providerId="LiveId" clId="{2F0815D3-DE63-490F-809F-BE93F5EA15B3}" dt="2019-08-01T07:33:45.090" v="212" actId="14100"/>
          <ac:picMkLst>
            <pc:docMk/>
            <pc:sldMk cId="3446439641" sldId="258"/>
            <ac:picMk id="10" creationId="{31ACB4A9-92D1-4223-848A-D6A89D02936B}"/>
          </ac:picMkLst>
        </pc:picChg>
        <pc:picChg chg="add mod">
          <ac:chgData name="Bent Ole Andersen" userId="ed131df3f694a1d1" providerId="LiveId" clId="{2F0815D3-DE63-490F-809F-BE93F5EA15B3}" dt="2019-08-01T07:53:37.883" v="267" actId="1076"/>
          <ac:picMkLst>
            <pc:docMk/>
            <pc:sldMk cId="3446439641" sldId="258"/>
            <ac:picMk id="12" creationId="{F9B3A8AC-542B-40DC-95C5-2CCB8E0481FD}"/>
          </ac:picMkLst>
        </pc:picChg>
        <pc:cxnChg chg="add mod">
          <ac:chgData name="Bent Ole Andersen" userId="ed131df3f694a1d1" providerId="LiveId" clId="{2F0815D3-DE63-490F-809F-BE93F5EA15B3}" dt="2019-08-01T08:00:25.615" v="456" actId="13822"/>
          <ac:cxnSpMkLst>
            <pc:docMk/>
            <pc:sldMk cId="3446439641" sldId="258"/>
            <ac:cxnSpMk id="17" creationId="{444644C8-25CC-4E94-9FA3-A2005E1DBF12}"/>
          </ac:cxnSpMkLst>
        </pc:cxnChg>
      </pc:sldChg>
      <pc:sldChg chg="addSp delSp modSp add modAnim">
        <pc:chgData name="Bent Ole Andersen" userId="ed131df3f694a1d1" providerId="LiveId" clId="{2F0815D3-DE63-490F-809F-BE93F5EA15B3}" dt="2019-08-01T08:26:42.654" v="952" actId="20577"/>
        <pc:sldMkLst>
          <pc:docMk/>
          <pc:sldMk cId="1623617338" sldId="259"/>
        </pc:sldMkLst>
        <pc:spChg chg="mod">
          <ac:chgData name="Bent Ole Andersen" userId="ed131df3f694a1d1" providerId="LiveId" clId="{2F0815D3-DE63-490F-809F-BE93F5EA15B3}" dt="2019-08-01T08:18:04.435" v="534" actId="20577"/>
          <ac:spMkLst>
            <pc:docMk/>
            <pc:sldMk cId="1623617338" sldId="259"/>
            <ac:spMk id="2" creationId="{B0BFA6D0-3C7D-4CD1-8502-34E121AFD921}"/>
          </ac:spMkLst>
        </pc:spChg>
        <pc:spChg chg="del">
          <ac:chgData name="Bent Ole Andersen" userId="ed131df3f694a1d1" providerId="LiveId" clId="{2F0815D3-DE63-490F-809F-BE93F5EA15B3}" dt="2019-08-01T08:17:01.869" v="499" actId="931"/>
          <ac:spMkLst>
            <pc:docMk/>
            <pc:sldMk cId="1623617338" sldId="259"/>
            <ac:spMk id="3" creationId="{FF908DF7-D1EE-4DB2-B972-2669743C393B}"/>
          </ac:spMkLst>
        </pc:spChg>
        <pc:spChg chg="mod">
          <ac:chgData name="Bent Ole Andersen" userId="ed131df3f694a1d1" providerId="LiveId" clId="{2F0815D3-DE63-490F-809F-BE93F5EA15B3}" dt="2019-08-01T08:26:42.654" v="952" actId="20577"/>
          <ac:spMkLst>
            <pc:docMk/>
            <pc:sldMk cId="1623617338" sldId="259"/>
            <ac:spMk id="4" creationId="{A3160FF6-03EB-45AE-A38F-12FBEA82006F}"/>
          </ac:spMkLst>
        </pc:spChg>
        <pc:picChg chg="add mod">
          <ac:chgData name="Bent Ole Andersen" userId="ed131df3f694a1d1" providerId="LiveId" clId="{2F0815D3-DE63-490F-809F-BE93F5EA15B3}" dt="2019-08-01T08:17:14.306" v="504" actId="1076"/>
          <ac:picMkLst>
            <pc:docMk/>
            <pc:sldMk cId="1623617338" sldId="259"/>
            <ac:picMk id="6" creationId="{E0819F29-BDA7-463B-898B-C87814ADEAF1}"/>
          </ac:picMkLst>
        </pc:picChg>
        <pc:cxnChg chg="add mod">
          <ac:chgData name="Bent Ole Andersen" userId="ed131df3f694a1d1" providerId="LiveId" clId="{2F0815D3-DE63-490F-809F-BE93F5EA15B3}" dt="2019-08-01T08:19:19.685" v="627" actId="13822"/>
          <ac:cxnSpMkLst>
            <pc:docMk/>
            <pc:sldMk cId="1623617338" sldId="259"/>
            <ac:cxnSpMk id="8" creationId="{549F9C60-7004-402D-A6C4-26462AB0E6BE}"/>
          </ac:cxnSpMkLst>
        </pc:cxnChg>
      </pc:sldChg>
      <pc:sldChg chg="addSp delSp modSp add modAnim">
        <pc:chgData name="Bent Ole Andersen" userId="ed131df3f694a1d1" providerId="LiveId" clId="{2F0815D3-DE63-490F-809F-BE93F5EA15B3}" dt="2019-08-01T09:06:21.013" v="1251" actId="20577"/>
        <pc:sldMkLst>
          <pc:docMk/>
          <pc:sldMk cId="2934478049" sldId="260"/>
        </pc:sldMkLst>
        <pc:spChg chg="mod">
          <ac:chgData name="Bent Ole Andersen" userId="ed131df3f694a1d1" providerId="LiveId" clId="{2F0815D3-DE63-490F-809F-BE93F5EA15B3}" dt="2019-08-01T09:06:21.013" v="1251" actId="20577"/>
          <ac:spMkLst>
            <pc:docMk/>
            <pc:sldMk cId="2934478049" sldId="260"/>
            <ac:spMk id="2" creationId="{2BD2865A-2F8A-438D-8D22-64D75825FB64}"/>
          </ac:spMkLst>
        </pc:spChg>
        <pc:spChg chg="del">
          <ac:chgData name="Bent Ole Andersen" userId="ed131df3f694a1d1" providerId="LiveId" clId="{2F0815D3-DE63-490F-809F-BE93F5EA15B3}" dt="2019-08-01T08:29:26.225" v="954" actId="931"/>
          <ac:spMkLst>
            <pc:docMk/>
            <pc:sldMk cId="2934478049" sldId="260"/>
            <ac:spMk id="3" creationId="{FC987F4C-8CB2-4437-B266-89D08CCB788C}"/>
          </ac:spMkLst>
        </pc:spChg>
        <pc:spChg chg="mod">
          <ac:chgData name="Bent Ole Andersen" userId="ed131df3f694a1d1" providerId="LiveId" clId="{2F0815D3-DE63-490F-809F-BE93F5EA15B3}" dt="2019-08-01T09:05:24.275" v="1231" actId="20577"/>
          <ac:spMkLst>
            <pc:docMk/>
            <pc:sldMk cId="2934478049" sldId="260"/>
            <ac:spMk id="4" creationId="{2FF2A919-4585-4AFF-BC53-B7CB5E237E01}"/>
          </ac:spMkLst>
        </pc:spChg>
        <pc:spChg chg="add mod">
          <ac:chgData name="Bent Ole Andersen" userId="ed131df3f694a1d1" providerId="LiveId" clId="{2F0815D3-DE63-490F-809F-BE93F5EA15B3}" dt="2019-08-01T08:35:13.449" v="1050" actId="13822"/>
          <ac:spMkLst>
            <pc:docMk/>
            <pc:sldMk cId="2934478049" sldId="260"/>
            <ac:spMk id="7" creationId="{FA5202AD-F7F0-4566-BD0A-A6BB2593FBC9}"/>
          </ac:spMkLst>
        </pc:spChg>
        <pc:picChg chg="add mod">
          <ac:chgData name="Bent Ole Andersen" userId="ed131df3f694a1d1" providerId="LiveId" clId="{2F0815D3-DE63-490F-809F-BE93F5EA15B3}" dt="2019-08-01T08:29:36.890" v="959" actId="1076"/>
          <ac:picMkLst>
            <pc:docMk/>
            <pc:sldMk cId="2934478049" sldId="260"/>
            <ac:picMk id="6" creationId="{A52BDF56-F0DA-4955-A459-73B177136BE1}"/>
          </ac:picMkLst>
        </pc:picChg>
        <pc:picChg chg="add mod">
          <ac:chgData name="Bent Ole Andersen" userId="ed131df3f694a1d1" providerId="LiveId" clId="{2F0815D3-DE63-490F-809F-BE93F5EA15B3}" dt="2019-08-01T08:39:17.554" v="1061" actId="1076"/>
          <ac:picMkLst>
            <pc:docMk/>
            <pc:sldMk cId="2934478049" sldId="260"/>
            <ac:picMk id="9" creationId="{5681D67E-5CC1-4F17-BB29-11BAFDED9AE2}"/>
          </ac:picMkLst>
        </pc:picChg>
        <pc:picChg chg="add mod">
          <ac:chgData name="Bent Ole Andersen" userId="ed131df3f694a1d1" providerId="LiveId" clId="{2F0815D3-DE63-490F-809F-BE93F5EA15B3}" dt="2019-08-01T08:47:14.602" v="1185" actId="14100"/>
          <ac:picMkLst>
            <pc:docMk/>
            <pc:sldMk cId="2934478049" sldId="260"/>
            <ac:picMk id="13" creationId="{278F7BB6-2EE1-4DC5-B570-9F8A7D5BEC75}"/>
          </ac:picMkLst>
        </pc:picChg>
        <pc:cxnChg chg="add mod">
          <ac:chgData name="Bent Ole Andersen" userId="ed131df3f694a1d1" providerId="LiveId" clId="{2F0815D3-DE63-490F-809F-BE93F5EA15B3}" dt="2019-08-01T08:39:59.501" v="1063" actId="13822"/>
          <ac:cxnSpMkLst>
            <pc:docMk/>
            <pc:sldMk cId="2934478049" sldId="260"/>
            <ac:cxnSpMk id="11" creationId="{CA658723-20B6-4EE4-9D03-0042E6DDF350}"/>
          </ac:cxnSpMkLst>
        </pc:cxnChg>
        <pc:cxnChg chg="add mod">
          <ac:chgData name="Bent Ole Andersen" userId="ed131df3f694a1d1" providerId="LiveId" clId="{2F0815D3-DE63-490F-809F-BE93F5EA15B3}" dt="2019-08-01T08:48:48.106" v="1191" actId="14100"/>
          <ac:cxnSpMkLst>
            <pc:docMk/>
            <pc:sldMk cId="2934478049" sldId="260"/>
            <ac:cxnSpMk id="15" creationId="{38D84A9C-E196-4C02-A0F5-EA047B216941}"/>
          </ac:cxnSpMkLst>
        </pc:cxnChg>
      </pc:sldChg>
      <pc:sldChg chg="addSp delSp modSp add modAnim">
        <pc:chgData name="Bent Ole Andersen" userId="ed131df3f694a1d1" providerId="LiveId" clId="{2F0815D3-DE63-490F-809F-BE93F5EA15B3}" dt="2019-08-01T09:20:50.313" v="1641"/>
        <pc:sldMkLst>
          <pc:docMk/>
          <pc:sldMk cId="1180356107" sldId="261"/>
        </pc:sldMkLst>
        <pc:spChg chg="mod">
          <ac:chgData name="Bent Ole Andersen" userId="ed131df3f694a1d1" providerId="LiveId" clId="{2F0815D3-DE63-490F-809F-BE93F5EA15B3}" dt="2019-08-01T09:08:26.787" v="1269" actId="20577"/>
          <ac:spMkLst>
            <pc:docMk/>
            <pc:sldMk cId="1180356107" sldId="261"/>
            <ac:spMk id="2" creationId="{50ACAFB4-5F19-4D5E-8B48-C8A583CBE9DD}"/>
          </ac:spMkLst>
        </pc:spChg>
        <pc:spChg chg="del">
          <ac:chgData name="Bent Ole Andersen" userId="ed131df3f694a1d1" providerId="LiveId" clId="{2F0815D3-DE63-490F-809F-BE93F5EA15B3}" dt="2019-08-01T09:07:58.647" v="1253" actId="931"/>
          <ac:spMkLst>
            <pc:docMk/>
            <pc:sldMk cId="1180356107" sldId="261"/>
            <ac:spMk id="3" creationId="{F2F7AEF1-CD0C-4D9F-94F5-D2F03F4AF703}"/>
          </ac:spMkLst>
        </pc:spChg>
        <pc:spChg chg="mod">
          <ac:chgData name="Bent Ole Andersen" userId="ed131df3f694a1d1" providerId="LiveId" clId="{2F0815D3-DE63-490F-809F-BE93F5EA15B3}" dt="2019-08-01T09:13:02.819" v="1607" actId="20577"/>
          <ac:spMkLst>
            <pc:docMk/>
            <pc:sldMk cId="1180356107" sldId="261"/>
            <ac:spMk id="4" creationId="{899F06C5-8DA2-49FD-9631-1FC3F0CCD96A}"/>
          </ac:spMkLst>
        </pc:spChg>
        <pc:spChg chg="add mod">
          <ac:chgData name="Bent Ole Andersen" userId="ed131df3f694a1d1" providerId="LiveId" clId="{2F0815D3-DE63-490F-809F-BE93F5EA15B3}" dt="2019-08-01T09:16:13.577" v="1622" actId="13822"/>
          <ac:spMkLst>
            <pc:docMk/>
            <pc:sldMk cId="1180356107" sldId="261"/>
            <ac:spMk id="9" creationId="{59393B88-712F-4E0C-8915-52BF3D6DB2A9}"/>
          </ac:spMkLst>
        </pc:spChg>
        <pc:spChg chg="add mod">
          <ac:chgData name="Bent Ole Andersen" userId="ed131df3f694a1d1" providerId="LiveId" clId="{2F0815D3-DE63-490F-809F-BE93F5EA15B3}" dt="2019-08-01T09:17:20.171" v="1629" actId="14100"/>
          <ac:spMkLst>
            <pc:docMk/>
            <pc:sldMk cId="1180356107" sldId="261"/>
            <ac:spMk id="10" creationId="{4A8DDC12-7645-4231-8B9E-51744E9BF200}"/>
          </ac:spMkLst>
        </pc:spChg>
        <pc:picChg chg="add mod">
          <ac:chgData name="Bent Ole Andersen" userId="ed131df3f694a1d1" providerId="LiveId" clId="{2F0815D3-DE63-490F-809F-BE93F5EA15B3}" dt="2019-08-01T09:08:09.594" v="1257" actId="14100"/>
          <ac:picMkLst>
            <pc:docMk/>
            <pc:sldMk cId="1180356107" sldId="261"/>
            <ac:picMk id="6" creationId="{C6BC0C76-CF30-426B-91E4-FF3349DA2389}"/>
          </ac:picMkLst>
        </pc:picChg>
        <pc:picChg chg="add mod">
          <ac:chgData name="Bent Ole Andersen" userId="ed131df3f694a1d1" providerId="LiveId" clId="{2F0815D3-DE63-490F-809F-BE93F5EA15B3}" dt="2019-08-01T09:15:15.107" v="1617" actId="14100"/>
          <ac:picMkLst>
            <pc:docMk/>
            <pc:sldMk cId="1180356107" sldId="261"/>
            <ac:picMk id="8" creationId="{10DEE6DF-D73F-459E-B64E-7A78D4B4258C}"/>
          </ac:picMkLst>
        </pc:picChg>
        <pc:picChg chg="add mod">
          <ac:chgData name="Bent Ole Andersen" userId="ed131df3f694a1d1" providerId="LiveId" clId="{2F0815D3-DE63-490F-809F-BE93F5EA15B3}" dt="2019-08-01T09:18:57.179" v="1638" actId="14100"/>
          <ac:picMkLst>
            <pc:docMk/>
            <pc:sldMk cId="1180356107" sldId="261"/>
            <ac:picMk id="12" creationId="{69049A38-BAB3-4B6E-8ADF-D8F7FCFE8377}"/>
          </ac:picMkLst>
        </pc:picChg>
      </pc:sldChg>
      <pc:sldChg chg="addSp delSp modSp add modAnim">
        <pc:chgData name="Bent Ole Andersen" userId="ed131df3f694a1d1" providerId="LiveId" clId="{2F0815D3-DE63-490F-809F-BE93F5EA15B3}" dt="2019-08-01T09:43:38.670" v="1907"/>
        <pc:sldMkLst>
          <pc:docMk/>
          <pc:sldMk cId="3917094166" sldId="262"/>
        </pc:sldMkLst>
        <pc:spChg chg="mod">
          <ac:chgData name="Bent Ole Andersen" userId="ed131df3f694a1d1" providerId="LiveId" clId="{2F0815D3-DE63-490F-809F-BE93F5EA15B3}" dt="2019-08-01T09:28:57.994" v="1676" actId="20577"/>
          <ac:spMkLst>
            <pc:docMk/>
            <pc:sldMk cId="3917094166" sldId="262"/>
            <ac:spMk id="2" creationId="{D4D7D2F8-6870-4495-83A1-472891E8A4CA}"/>
          </ac:spMkLst>
        </pc:spChg>
        <pc:spChg chg="del">
          <ac:chgData name="Bent Ole Andersen" userId="ed131df3f694a1d1" providerId="LiveId" clId="{2F0815D3-DE63-490F-809F-BE93F5EA15B3}" dt="2019-08-01T09:29:38.110" v="1677" actId="931"/>
          <ac:spMkLst>
            <pc:docMk/>
            <pc:sldMk cId="3917094166" sldId="262"/>
            <ac:spMk id="3" creationId="{6F781425-0E01-4B1A-A764-FF099FE7B6AE}"/>
          </ac:spMkLst>
        </pc:spChg>
        <pc:spChg chg="mod">
          <ac:chgData name="Bent Ole Andersen" userId="ed131df3f694a1d1" providerId="LiveId" clId="{2F0815D3-DE63-490F-809F-BE93F5EA15B3}" dt="2019-08-01T09:38:14.090" v="1888" actId="1076"/>
          <ac:spMkLst>
            <pc:docMk/>
            <pc:sldMk cId="3917094166" sldId="262"/>
            <ac:spMk id="4" creationId="{5ABCF80B-2662-4538-A35E-747204B809F9}"/>
          </ac:spMkLst>
        </pc:spChg>
        <pc:picChg chg="add mod">
          <ac:chgData name="Bent Ole Andersen" userId="ed131df3f694a1d1" providerId="LiveId" clId="{2F0815D3-DE63-490F-809F-BE93F5EA15B3}" dt="2019-08-01T09:29:52.211" v="1681" actId="14100"/>
          <ac:picMkLst>
            <pc:docMk/>
            <pc:sldMk cId="3917094166" sldId="262"/>
            <ac:picMk id="6" creationId="{3B430609-177A-4AA9-B742-00590327C0C9}"/>
          </ac:picMkLst>
        </pc:picChg>
        <pc:picChg chg="add mod">
          <ac:chgData name="Bent Ole Andersen" userId="ed131df3f694a1d1" providerId="LiveId" clId="{2F0815D3-DE63-490F-809F-BE93F5EA15B3}" dt="2019-08-01T09:43:15.603" v="1904" actId="14100"/>
          <ac:picMkLst>
            <pc:docMk/>
            <pc:sldMk cId="3917094166" sldId="262"/>
            <ac:picMk id="10" creationId="{3E4D6D47-3AD0-454C-9BFD-02BE50699EDD}"/>
          </ac:picMkLst>
        </pc:picChg>
        <pc:cxnChg chg="add mod">
          <ac:chgData name="Bent Ole Andersen" userId="ed131df3f694a1d1" providerId="LiveId" clId="{2F0815D3-DE63-490F-809F-BE93F5EA15B3}" dt="2019-08-01T09:37:15.486" v="1878" actId="13822"/>
          <ac:cxnSpMkLst>
            <pc:docMk/>
            <pc:sldMk cId="3917094166" sldId="262"/>
            <ac:cxnSpMk id="8" creationId="{F4647AC1-0DBD-49EB-A5C4-30EAFEA0D913}"/>
          </ac:cxnSpMkLst>
        </pc:cxnChg>
      </pc:sldChg>
      <pc:sldChg chg="addSp delSp modSp add modAnim">
        <pc:chgData name="Bent Ole Andersen" userId="ed131df3f694a1d1" providerId="LiveId" clId="{2F0815D3-DE63-490F-809F-BE93F5EA15B3}" dt="2019-08-01T10:40:41.045" v="2252"/>
        <pc:sldMkLst>
          <pc:docMk/>
          <pc:sldMk cId="3733750373" sldId="263"/>
        </pc:sldMkLst>
        <pc:spChg chg="mod">
          <ac:chgData name="Bent Ole Andersen" userId="ed131df3f694a1d1" providerId="LiveId" clId="{2F0815D3-DE63-490F-809F-BE93F5EA15B3}" dt="2019-08-01T10:34:01.050" v="1954" actId="20577"/>
          <ac:spMkLst>
            <pc:docMk/>
            <pc:sldMk cId="3733750373" sldId="263"/>
            <ac:spMk id="2" creationId="{50FC1780-0CCB-4987-AD16-5461ADB12B09}"/>
          </ac:spMkLst>
        </pc:spChg>
        <pc:spChg chg="del">
          <ac:chgData name="Bent Ole Andersen" userId="ed131df3f694a1d1" providerId="LiveId" clId="{2F0815D3-DE63-490F-809F-BE93F5EA15B3}" dt="2019-08-01T09:41:50.270" v="1894" actId="931"/>
          <ac:spMkLst>
            <pc:docMk/>
            <pc:sldMk cId="3733750373" sldId="263"/>
            <ac:spMk id="3" creationId="{F899A630-5B53-46A5-AA4E-D5D65A567132}"/>
          </ac:spMkLst>
        </pc:spChg>
        <pc:spChg chg="mod">
          <ac:chgData name="Bent Ole Andersen" userId="ed131df3f694a1d1" providerId="LiveId" clId="{2F0815D3-DE63-490F-809F-BE93F5EA15B3}" dt="2019-08-01T10:37:08.523" v="2239" actId="20577"/>
          <ac:spMkLst>
            <pc:docMk/>
            <pc:sldMk cId="3733750373" sldId="263"/>
            <ac:spMk id="4" creationId="{2766C91E-63A8-4FF9-B37C-F15D35ED8F1E}"/>
          </ac:spMkLst>
        </pc:spChg>
        <pc:spChg chg="add del mod">
          <ac:chgData name="Bent Ole Andersen" userId="ed131df3f694a1d1" providerId="LiveId" clId="{2F0815D3-DE63-490F-809F-BE93F5EA15B3}" dt="2019-08-01T09:46:52.891" v="1909" actId="931"/>
          <ac:spMkLst>
            <pc:docMk/>
            <pc:sldMk cId="3733750373" sldId="263"/>
            <ac:spMk id="8" creationId="{7C9AECD1-16F4-4CCE-8A74-C452FDDA5FD3}"/>
          </ac:spMkLst>
        </pc:spChg>
        <pc:spChg chg="add mod">
          <ac:chgData name="Bent Ole Andersen" userId="ed131df3f694a1d1" providerId="LiveId" clId="{2F0815D3-DE63-490F-809F-BE93F5EA15B3}" dt="2019-08-01T09:48:23.208" v="1916" actId="13822"/>
          <ac:spMkLst>
            <pc:docMk/>
            <pc:sldMk cId="3733750373" sldId="263"/>
            <ac:spMk id="11" creationId="{B6478A45-93E6-4F00-80DA-697CF3EBDB60}"/>
          </ac:spMkLst>
        </pc:spChg>
        <pc:spChg chg="add mod">
          <ac:chgData name="Bent Ole Andersen" userId="ed131df3f694a1d1" providerId="LiveId" clId="{2F0815D3-DE63-490F-809F-BE93F5EA15B3}" dt="2019-08-01T09:48:45.962" v="1918" actId="1076"/>
          <ac:spMkLst>
            <pc:docMk/>
            <pc:sldMk cId="3733750373" sldId="263"/>
            <ac:spMk id="12" creationId="{83D41AEC-36CD-40B6-9504-BC5DB7C0D19F}"/>
          </ac:spMkLst>
        </pc:spChg>
        <pc:spChg chg="add mod">
          <ac:chgData name="Bent Ole Andersen" userId="ed131df3f694a1d1" providerId="LiveId" clId="{2F0815D3-DE63-490F-809F-BE93F5EA15B3}" dt="2019-08-01T09:48:53.834" v="1920" actId="1076"/>
          <ac:spMkLst>
            <pc:docMk/>
            <pc:sldMk cId="3733750373" sldId="263"/>
            <ac:spMk id="13" creationId="{00E676D7-DC66-4758-8196-005D5029CCBD}"/>
          </ac:spMkLst>
        </pc:spChg>
        <pc:spChg chg="add mod">
          <ac:chgData name="Bent Ole Andersen" userId="ed131df3f694a1d1" providerId="LiveId" clId="{2F0815D3-DE63-490F-809F-BE93F5EA15B3}" dt="2019-08-01T09:49:03.131" v="1922" actId="1076"/>
          <ac:spMkLst>
            <pc:docMk/>
            <pc:sldMk cId="3733750373" sldId="263"/>
            <ac:spMk id="14" creationId="{F7EC8624-20CD-4223-9160-4EFF3382D7BF}"/>
          </ac:spMkLst>
        </pc:spChg>
        <pc:spChg chg="add mod">
          <ac:chgData name="Bent Ole Andersen" userId="ed131df3f694a1d1" providerId="LiveId" clId="{2F0815D3-DE63-490F-809F-BE93F5EA15B3}" dt="2019-08-01T09:49:10.866" v="1924" actId="1076"/>
          <ac:spMkLst>
            <pc:docMk/>
            <pc:sldMk cId="3733750373" sldId="263"/>
            <ac:spMk id="15" creationId="{F60F435F-A2E4-41D5-B7AE-1A23A452E6F0}"/>
          </ac:spMkLst>
        </pc:spChg>
        <pc:spChg chg="add mod">
          <ac:chgData name="Bent Ole Andersen" userId="ed131df3f694a1d1" providerId="LiveId" clId="{2F0815D3-DE63-490F-809F-BE93F5EA15B3}" dt="2019-08-01T09:49:18.874" v="1926" actId="1076"/>
          <ac:spMkLst>
            <pc:docMk/>
            <pc:sldMk cId="3733750373" sldId="263"/>
            <ac:spMk id="16" creationId="{28A93659-1204-496A-AE94-0F82B6FE0546}"/>
          </ac:spMkLst>
        </pc:spChg>
        <pc:spChg chg="add mod">
          <ac:chgData name="Bent Ole Andersen" userId="ed131df3f694a1d1" providerId="LiveId" clId="{2F0815D3-DE63-490F-809F-BE93F5EA15B3}" dt="2019-08-01T09:49:26.442" v="1928" actId="1076"/>
          <ac:spMkLst>
            <pc:docMk/>
            <pc:sldMk cId="3733750373" sldId="263"/>
            <ac:spMk id="17" creationId="{23DF8366-FEDB-4AD0-8BFA-45B4595316D7}"/>
          </ac:spMkLst>
        </pc:spChg>
        <pc:spChg chg="add mod">
          <ac:chgData name="Bent Ole Andersen" userId="ed131df3f694a1d1" providerId="LiveId" clId="{2F0815D3-DE63-490F-809F-BE93F5EA15B3}" dt="2019-08-01T09:49:36.178" v="1930" actId="1076"/>
          <ac:spMkLst>
            <pc:docMk/>
            <pc:sldMk cId="3733750373" sldId="263"/>
            <ac:spMk id="18" creationId="{DDBFA99F-9A7B-4878-A8EA-9A041D73432C}"/>
          </ac:spMkLst>
        </pc:spChg>
        <pc:spChg chg="add mod">
          <ac:chgData name="Bent Ole Andersen" userId="ed131df3f694a1d1" providerId="LiveId" clId="{2F0815D3-DE63-490F-809F-BE93F5EA15B3}" dt="2019-08-01T09:49:52.771" v="1932" actId="1076"/>
          <ac:spMkLst>
            <pc:docMk/>
            <pc:sldMk cId="3733750373" sldId="263"/>
            <ac:spMk id="19" creationId="{BEB4A81B-EEDB-4030-AD84-DB7B649DED8B}"/>
          </ac:spMkLst>
        </pc:spChg>
        <pc:spChg chg="add mod">
          <ac:chgData name="Bent Ole Andersen" userId="ed131df3f694a1d1" providerId="LiveId" clId="{2F0815D3-DE63-490F-809F-BE93F5EA15B3}" dt="2019-08-01T09:49:58.290" v="1934" actId="1076"/>
          <ac:spMkLst>
            <pc:docMk/>
            <pc:sldMk cId="3733750373" sldId="263"/>
            <ac:spMk id="20" creationId="{7B783295-42DE-45A7-A75C-00598C74064B}"/>
          </ac:spMkLst>
        </pc:spChg>
        <pc:spChg chg="add mod">
          <ac:chgData name="Bent Ole Andersen" userId="ed131df3f694a1d1" providerId="LiveId" clId="{2F0815D3-DE63-490F-809F-BE93F5EA15B3}" dt="2019-08-01T09:50:08.714" v="1936" actId="1076"/>
          <ac:spMkLst>
            <pc:docMk/>
            <pc:sldMk cId="3733750373" sldId="263"/>
            <ac:spMk id="21" creationId="{76738409-21FA-4B00-BE5B-F30B9F82454D}"/>
          </ac:spMkLst>
        </pc:spChg>
        <pc:spChg chg="add mod">
          <ac:chgData name="Bent Ole Andersen" userId="ed131df3f694a1d1" providerId="LiveId" clId="{2F0815D3-DE63-490F-809F-BE93F5EA15B3}" dt="2019-08-01T10:38:47.073" v="2244" actId="13822"/>
          <ac:spMkLst>
            <pc:docMk/>
            <pc:sldMk cId="3733750373" sldId="263"/>
            <ac:spMk id="22" creationId="{C11EFE6F-E058-4E05-92ED-D7B2E9013D15}"/>
          </ac:spMkLst>
        </pc:spChg>
        <pc:spChg chg="add mod">
          <ac:chgData name="Bent Ole Andersen" userId="ed131df3f694a1d1" providerId="LiveId" clId="{2F0815D3-DE63-490F-809F-BE93F5EA15B3}" dt="2019-08-01T10:40:11.825" v="2248" actId="13822"/>
          <ac:spMkLst>
            <pc:docMk/>
            <pc:sldMk cId="3733750373" sldId="263"/>
            <ac:spMk id="23" creationId="{382B6586-D021-4CDF-B421-B8637D1DFA90}"/>
          </ac:spMkLst>
        </pc:spChg>
        <pc:picChg chg="add del mod">
          <ac:chgData name="Bent Ole Andersen" userId="ed131df3f694a1d1" providerId="LiveId" clId="{2F0815D3-DE63-490F-809F-BE93F5EA15B3}" dt="2019-08-01T09:44:35.450" v="1908" actId="478"/>
          <ac:picMkLst>
            <pc:docMk/>
            <pc:sldMk cId="3733750373" sldId="263"/>
            <ac:picMk id="6" creationId="{1C6A5748-C877-4A61-8B24-594121408882}"/>
          </ac:picMkLst>
        </pc:picChg>
        <pc:picChg chg="add mod">
          <ac:chgData name="Bent Ole Andersen" userId="ed131df3f694a1d1" providerId="LiveId" clId="{2F0815D3-DE63-490F-809F-BE93F5EA15B3}" dt="2019-08-01T09:47:04.834" v="1914" actId="1076"/>
          <ac:picMkLst>
            <pc:docMk/>
            <pc:sldMk cId="3733750373" sldId="263"/>
            <ac:picMk id="10" creationId="{CF99B9A1-68D1-4EF5-9305-0B61E6B5C52A}"/>
          </ac:picMkLst>
        </pc:picChg>
      </pc:sldChg>
      <pc:sldChg chg="modSp add">
        <pc:chgData name="Bent Ole Andersen" userId="ed131df3f694a1d1" providerId="LiveId" clId="{2F0815D3-DE63-490F-809F-BE93F5EA15B3}" dt="2019-08-01T10:42:35.670" v="2308" actId="5793"/>
        <pc:sldMkLst>
          <pc:docMk/>
          <pc:sldMk cId="438543173" sldId="264"/>
        </pc:sldMkLst>
        <pc:spChg chg="mod">
          <ac:chgData name="Bent Ole Andersen" userId="ed131df3f694a1d1" providerId="LiveId" clId="{2F0815D3-DE63-490F-809F-BE93F5EA15B3}" dt="2019-08-01T10:42:22.395" v="2290" actId="20577"/>
          <ac:spMkLst>
            <pc:docMk/>
            <pc:sldMk cId="438543173" sldId="264"/>
            <ac:spMk id="2" creationId="{98BDAEEE-13BA-4017-B3C1-7C5521E7E5C9}"/>
          </ac:spMkLst>
        </pc:spChg>
        <pc:spChg chg="mod">
          <ac:chgData name="Bent Ole Andersen" userId="ed131df3f694a1d1" providerId="LiveId" clId="{2F0815D3-DE63-490F-809F-BE93F5EA15B3}" dt="2019-08-01T10:42:35.670" v="2308" actId="5793"/>
          <ac:spMkLst>
            <pc:docMk/>
            <pc:sldMk cId="438543173" sldId="264"/>
            <ac:spMk id="3" creationId="{1A96CABC-3C92-4554-8A45-3ADAEEABA5D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C59A7-D1BC-47F0-8FC2-5422A6EE4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Hændelser på Hul 11.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2FDCC35-5C58-48C6-A444-CDC75ECFB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Lavet af Bent Ole</a:t>
            </a:r>
          </a:p>
          <a:p>
            <a:r>
              <a:rPr lang="da-DK" dirty="0"/>
              <a:t>På vegne </a:t>
            </a:r>
            <a:r>
              <a:rPr lang="da-DK"/>
              <a:t>af Introudvalget 2019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4C025E-69B4-4BAE-873D-96E85202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19" y="57385"/>
            <a:ext cx="73056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59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540F3-0A18-4E3F-8CD1-F345C9EF3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Dit drive.</a:t>
            </a:r>
          </a:p>
        </p:txBody>
      </p:sp>
      <p:pic>
        <p:nvPicPr>
          <p:cNvPr id="6" name="Pladsholder til indhold 5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BDC04DB4-FBA9-433D-BE67-52AD1CABB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5402" y="923278"/>
            <a:ext cx="6408597" cy="4806447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136689F-D3F5-4991-B4FA-5519DFD86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driver ud på hul 11, her er der taget udgangspunkt i tee 59, vi gennemgår et par forskellige situationer.</a:t>
            </a:r>
          </a:p>
          <a:p>
            <a:r>
              <a:rPr lang="da-DK" dirty="0"/>
              <a:t>Desværre slår du bolden direkte ud i søen.</a:t>
            </a:r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F9EC240A-697F-4371-B8B1-D2461CE41831}"/>
              </a:ext>
            </a:extLst>
          </p:cNvPr>
          <p:cNvCxnSpPr/>
          <p:nvPr/>
        </p:nvCxnSpPr>
        <p:spPr>
          <a:xfrm flipV="1">
            <a:off x="7830105" y="2645546"/>
            <a:ext cx="275208" cy="22016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23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861DFB-0CBF-4498-A9C4-F505AFE31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Der skal droppes ny bold.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9644F15-627E-4AEF-A223-875A98A5A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Her har du 3 muligheder.</a:t>
            </a:r>
          </a:p>
          <a:p>
            <a:r>
              <a:rPr lang="da-DK" dirty="0"/>
              <a:t>Du kan droppe 2 køllelængder ud fra skæringspunktet.</a:t>
            </a:r>
          </a:p>
          <a:p>
            <a:r>
              <a:rPr lang="da-DK" dirty="0"/>
              <a:t>Du kan gå tilbage til teestedet og slå en ny bold.</a:t>
            </a:r>
          </a:p>
          <a:p>
            <a:r>
              <a:rPr lang="da-DK" dirty="0"/>
              <a:t>I lige linje med flaget gå så langt bagud som du ønsker.</a:t>
            </a:r>
          </a:p>
          <a:p>
            <a:r>
              <a:rPr lang="da-DK" dirty="0"/>
              <a:t>Alle 3 muligheder koster 1 strafslag.</a:t>
            </a:r>
          </a:p>
        </p:txBody>
      </p:sp>
      <p:pic>
        <p:nvPicPr>
          <p:cNvPr id="10" name="Pladsholder til indhold 9" descr="Et billede, der indeholder vand, udendørs, strand&#10;&#10;Automatisk genereret beskrivelse">
            <a:extLst>
              <a:ext uri="{FF2B5EF4-FFF2-40B4-BE49-F238E27FC236}">
                <a16:creationId xmlns:a16="http://schemas.microsoft.com/office/drawing/2014/main" id="{31ACB4A9-92D1-4223-848A-D6A89D029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1066125"/>
            <a:ext cx="6272848" cy="4704636"/>
          </a:xfrm>
        </p:spPr>
      </p:pic>
      <p:pic>
        <p:nvPicPr>
          <p:cNvPr id="12" name="Billede 11" descr="Et billede, der indeholder kage, indendørs, stykke, sidder&#10;&#10;Automatisk genereret beskrivelse">
            <a:extLst>
              <a:ext uri="{FF2B5EF4-FFF2-40B4-BE49-F238E27FC236}">
                <a16:creationId xmlns:a16="http://schemas.microsoft.com/office/drawing/2014/main" id="{F9B3A8AC-542B-40DC-95C5-2CCB8E048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12" y="748241"/>
            <a:ext cx="7026586" cy="5361518"/>
          </a:xfrm>
          <a:prstGeom prst="rect">
            <a:avLst/>
          </a:prstGeom>
        </p:spPr>
      </p:pic>
      <p:sp>
        <p:nvSpPr>
          <p:cNvPr id="13" name="Rutediagram: Forbindelse 12">
            <a:extLst>
              <a:ext uri="{FF2B5EF4-FFF2-40B4-BE49-F238E27FC236}">
                <a16:creationId xmlns:a16="http://schemas.microsoft.com/office/drawing/2014/main" id="{41ACC9EA-1860-4428-B517-4196A08C2431}"/>
              </a:ext>
            </a:extLst>
          </p:cNvPr>
          <p:cNvSpPr/>
          <p:nvPr/>
        </p:nvSpPr>
        <p:spPr>
          <a:xfrm>
            <a:off x="5933440" y="3429000"/>
            <a:ext cx="162560" cy="157480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utediagram: Forbindelse 14">
            <a:extLst>
              <a:ext uri="{FF2B5EF4-FFF2-40B4-BE49-F238E27FC236}">
                <a16:creationId xmlns:a16="http://schemas.microsoft.com/office/drawing/2014/main" id="{7AC8BD3E-EA2C-4E93-97E7-8B0ECBE72EBF}"/>
              </a:ext>
            </a:extLst>
          </p:cNvPr>
          <p:cNvSpPr/>
          <p:nvPr/>
        </p:nvSpPr>
        <p:spPr>
          <a:xfrm>
            <a:off x="5222240" y="5872480"/>
            <a:ext cx="213360" cy="216165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444644C8-25CC-4E94-9FA3-A2005E1DBF12}"/>
              </a:ext>
            </a:extLst>
          </p:cNvPr>
          <p:cNvCxnSpPr/>
          <p:nvPr/>
        </p:nvCxnSpPr>
        <p:spPr>
          <a:xfrm flipV="1">
            <a:off x="5049520" y="1320800"/>
            <a:ext cx="5405120" cy="2529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43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BFA6D0-3C7D-4CD1-8502-34E121AFD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 situation</a:t>
            </a:r>
            <a:br>
              <a:rPr lang="da-DK" dirty="0"/>
            </a:br>
            <a:r>
              <a:rPr lang="da-DK" dirty="0"/>
              <a:t>Provisorisk bold.</a:t>
            </a:r>
          </a:p>
        </p:txBody>
      </p:sp>
      <p:pic>
        <p:nvPicPr>
          <p:cNvPr id="6" name="Pladsholder til indhold 5" descr="Et billede, der indeholder kage, indendørs, stykke, sidder&#10;&#10;Automatisk genereret beskrivelse">
            <a:extLst>
              <a:ext uri="{FF2B5EF4-FFF2-40B4-BE49-F238E27FC236}">
                <a16:creationId xmlns:a16="http://schemas.microsoft.com/office/drawing/2014/main" id="{E0819F29-BDA7-463B-898B-C87814ADE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4686" y="641445"/>
            <a:ext cx="6823924" cy="5206879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3160FF6-03EB-45AE-A38F-12FBEA820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901" y="2777070"/>
            <a:ext cx="3854528" cy="2584449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Du har drivet ud, din bold har retning direkte mod bevoksningen i hjørnet af strafområdet.</a:t>
            </a:r>
          </a:p>
          <a:p>
            <a:r>
              <a:rPr lang="da-DK" dirty="0"/>
              <a:t>Du ved ikke om din bold ligger i strafområdet eller om den kom over og ligger på den anden side.</a:t>
            </a:r>
          </a:p>
          <a:p>
            <a:r>
              <a:rPr lang="da-DK" dirty="0"/>
              <a:t>Normalt skal du droppe ved strafområdet / skæringspunktet.</a:t>
            </a:r>
          </a:p>
          <a:p>
            <a:r>
              <a:rPr lang="da-DK" dirty="0"/>
              <a:t>Ifølge lokalregel i klubben er det nu tilladt, at spille en provisorisk bold hvis man er i tvivl om bolden havnede i strafområdet, men kun på hul 2-6 og 11.</a:t>
            </a:r>
          </a:p>
          <a:p>
            <a:endParaRPr lang="da-DK" dirty="0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549F9C60-7004-402D-A6C4-26462AB0E6BE}"/>
              </a:ext>
            </a:extLst>
          </p:cNvPr>
          <p:cNvCxnSpPr/>
          <p:nvPr/>
        </p:nvCxnSpPr>
        <p:spPr>
          <a:xfrm flipV="1">
            <a:off x="5537200" y="2777070"/>
            <a:ext cx="558800" cy="29836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61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D2865A-2F8A-438D-8D22-64D75825F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 situation</a:t>
            </a:r>
            <a:br>
              <a:rPr lang="da-DK" dirty="0"/>
            </a:br>
            <a:r>
              <a:rPr lang="da-DK" dirty="0"/>
              <a:t>Bolden i rough. </a:t>
            </a:r>
          </a:p>
        </p:txBody>
      </p:sp>
      <p:pic>
        <p:nvPicPr>
          <p:cNvPr id="6" name="Pladsholder til indhold 5" descr="Et billede, der indeholder kage, indendørs, stykke, sidder&#10;&#10;Automatisk genereret beskrivelse">
            <a:extLst>
              <a:ext uri="{FF2B5EF4-FFF2-40B4-BE49-F238E27FC236}">
                <a16:creationId xmlns:a16="http://schemas.microsoft.com/office/drawing/2014/main" id="{A52BDF56-F0DA-4955-A459-73B177136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3952" y="973786"/>
            <a:ext cx="6435408" cy="4910428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F2A919-4585-4AFF-BC53-B7CB5E237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har drivet ud din bold lander oppe i bagkanten på Fairway.</a:t>
            </a:r>
          </a:p>
          <a:p>
            <a:r>
              <a:rPr lang="da-DK" dirty="0"/>
              <a:t>Du slår til bolden igen, desværre rammer du den ikke helt rent, bolden lander mellem træerne i roughen.</a:t>
            </a:r>
          </a:p>
          <a:p>
            <a:r>
              <a:rPr lang="da-DK" dirty="0"/>
              <a:t>Vi går frem og leder efter bolden.</a:t>
            </a:r>
          </a:p>
        </p:txBody>
      </p:sp>
      <p:sp>
        <p:nvSpPr>
          <p:cNvPr id="7" name="Rutediagram: Forbindelse 6">
            <a:extLst>
              <a:ext uri="{FF2B5EF4-FFF2-40B4-BE49-F238E27FC236}">
                <a16:creationId xmlns:a16="http://schemas.microsoft.com/office/drawing/2014/main" id="{FA5202AD-F7F0-4566-BD0A-A6BB2593FBC9}"/>
              </a:ext>
            </a:extLst>
          </p:cNvPr>
          <p:cNvSpPr/>
          <p:nvPr/>
        </p:nvSpPr>
        <p:spPr>
          <a:xfrm>
            <a:off x="5913120" y="1930400"/>
            <a:ext cx="182880" cy="152400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681D67E-5CC1-4F17-BB29-11BAFDED9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952" y="973786"/>
            <a:ext cx="7044267" cy="5283200"/>
          </a:xfrm>
          <a:prstGeom prst="rect">
            <a:avLst/>
          </a:prstGeom>
        </p:spPr>
      </p:pic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CA658723-20B6-4EE4-9D03-0042E6DDF350}"/>
              </a:ext>
            </a:extLst>
          </p:cNvPr>
          <p:cNvCxnSpPr/>
          <p:nvPr/>
        </p:nvCxnSpPr>
        <p:spPr>
          <a:xfrm>
            <a:off x="8260080" y="3820160"/>
            <a:ext cx="1117600" cy="670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Billede 12" descr="Et billede, der indeholder kage, indendørs, stykke, sidder&#10;&#10;Automatisk genereret beskrivelse">
            <a:extLst>
              <a:ext uri="{FF2B5EF4-FFF2-40B4-BE49-F238E27FC236}">
                <a16:creationId xmlns:a16="http://schemas.microsoft.com/office/drawing/2014/main" id="{278F7BB6-2EE1-4DC5-B570-9F8A7D5BE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952" y="977175"/>
            <a:ext cx="7044267" cy="5279811"/>
          </a:xfrm>
          <a:prstGeom prst="rect">
            <a:avLst/>
          </a:prstGeom>
        </p:spPr>
      </p:pic>
      <p:cxnSp>
        <p:nvCxnSpPr>
          <p:cNvPr id="15" name="Forbindelse: buet 14">
            <a:extLst>
              <a:ext uri="{FF2B5EF4-FFF2-40B4-BE49-F238E27FC236}">
                <a16:creationId xmlns:a16="http://schemas.microsoft.com/office/drawing/2014/main" id="{38D84A9C-E196-4C02-A0F5-EA047B216941}"/>
              </a:ext>
            </a:extLst>
          </p:cNvPr>
          <p:cNvCxnSpPr/>
          <p:nvPr/>
        </p:nvCxnSpPr>
        <p:spPr>
          <a:xfrm>
            <a:off x="6390640" y="1930400"/>
            <a:ext cx="2621280" cy="223520"/>
          </a:xfrm>
          <a:prstGeom prst="curvedConnector3">
            <a:avLst>
              <a:gd name="adj1" fmla="val 50775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47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CAFB4-5F19-4D5E-8B48-C8A583CB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Mistet bold.</a:t>
            </a:r>
          </a:p>
        </p:txBody>
      </p:sp>
      <p:pic>
        <p:nvPicPr>
          <p:cNvPr id="6" name="Pladsholder til indhold 5" descr="Et billede, der indeholder græs, træ, udendørs, himmel&#10;&#10;Automatisk genereret beskrivelse">
            <a:extLst>
              <a:ext uri="{FF2B5EF4-FFF2-40B4-BE49-F238E27FC236}">
                <a16:creationId xmlns:a16="http://schemas.microsoft.com/office/drawing/2014/main" id="{C6BC0C76-CF30-426B-91E4-FF3349DA2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995681"/>
            <a:ext cx="6683638" cy="5012728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99F06C5-8DA2-49FD-9631-1FC3F0CCD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har ledt i 3 min. Efter bolden, du fandt den ikke, hvad gør du nu ?</a:t>
            </a:r>
          </a:p>
          <a:p>
            <a:r>
              <a:rPr lang="da-DK" dirty="0"/>
              <a:t>Du har 3 muligheder.</a:t>
            </a:r>
          </a:p>
          <a:p>
            <a:r>
              <a:rPr lang="da-DK" dirty="0"/>
              <a:t>Du kan strege hullet </a:t>
            </a:r>
            <a:r>
              <a:rPr lang="da-DK" dirty="0">
                <a:sym typeface="Wingdings" panose="05000000000000000000" pitchFamily="2" charset="2"/>
              </a:rPr>
              <a:t></a:t>
            </a:r>
          </a:p>
          <a:p>
            <a:r>
              <a:rPr lang="da-DK" dirty="0">
                <a:sym typeface="Wingdings" panose="05000000000000000000" pitchFamily="2" charset="2"/>
              </a:rPr>
              <a:t>Du kan gå tilbage og slå en ny bold fra det sidste sted du slog fra, det koster 1 strafslag.</a:t>
            </a:r>
          </a:p>
          <a:p>
            <a:r>
              <a:rPr lang="da-DK" dirty="0">
                <a:sym typeface="Wingdings" panose="05000000000000000000" pitchFamily="2" charset="2"/>
              </a:rPr>
              <a:t>Du kan gøre brug af lokalregel om mistet bold og droppe en ny bold 2 køllelængder inde på Fairway, det koster 2 strafslag.</a:t>
            </a:r>
            <a:endParaRPr lang="da-DK" dirty="0"/>
          </a:p>
        </p:txBody>
      </p:sp>
      <p:pic>
        <p:nvPicPr>
          <p:cNvPr id="8" name="Billede 7" descr="Et billede, der indeholder kage, indendørs, stykke, sidder&#10;&#10;Automatisk genereret beskrivelse">
            <a:extLst>
              <a:ext uri="{FF2B5EF4-FFF2-40B4-BE49-F238E27FC236}">
                <a16:creationId xmlns:a16="http://schemas.microsoft.com/office/drawing/2014/main" id="{10DEE6DF-D73F-459E-B64E-7A78D4B42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10" y="995681"/>
            <a:ext cx="6683639" cy="5099838"/>
          </a:xfrm>
          <a:prstGeom prst="rect">
            <a:avLst/>
          </a:prstGeom>
        </p:spPr>
      </p:pic>
      <p:sp>
        <p:nvSpPr>
          <p:cNvPr id="9" name="Rutediagram: Forbindelse 8">
            <a:extLst>
              <a:ext uri="{FF2B5EF4-FFF2-40B4-BE49-F238E27FC236}">
                <a16:creationId xmlns:a16="http://schemas.microsoft.com/office/drawing/2014/main" id="{59393B88-712F-4E0C-8915-52BF3D6DB2A9}"/>
              </a:ext>
            </a:extLst>
          </p:cNvPr>
          <p:cNvSpPr/>
          <p:nvPr/>
        </p:nvSpPr>
        <p:spPr>
          <a:xfrm>
            <a:off x="5740400" y="2052320"/>
            <a:ext cx="162560" cy="152400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utediagram: Forbindelse 9">
            <a:extLst>
              <a:ext uri="{FF2B5EF4-FFF2-40B4-BE49-F238E27FC236}">
                <a16:creationId xmlns:a16="http://schemas.microsoft.com/office/drawing/2014/main" id="{4A8DDC12-7645-4231-8B9E-51744E9BF200}"/>
              </a:ext>
            </a:extLst>
          </p:cNvPr>
          <p:cNvSpPr/>
          <p:nvPr/>
        </p:nvSpPr>
        <p:spPr>
          <a:xfrm>
            <a:off x="7792721" y="1899920"/>
            <a:ext cx="162560" cy="152400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1" descr="Et billede, der indeholder græs, udendørs, himmel, træ&#10;&#10;Automatisk genereret beskrivelse">
            <a:extLst>
              <a:ext uri="{FF2B5EF4-FFF2-40B4-BE49-F238E27FC236}">
                <a16:creationId xmlns:a16="http://schemas.microsoft.com/office/drawing/2014/main" id="{69049A38-BAB3-4B6E-8ADF-D8F7FCFE8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765" y="995681"/>
            <a:ext cx="6799784" cy="509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5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7D2F8-6870-4495-83A1-472891E8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 situation</a:t>
            </a:r>
            <a:br>
              <a:rPr lang="da-DK" dirty="0"/>
            </a:br>
            <a:r>
              <a:rPr lang="da-DK" dirty="0"/>
              <a:t>Endnu en mistet bold.</a:t>
            </a:r>
          </a:p>
        </p:txBody>
      </p:sp>
      <p:pic>
        <p:nvPicPr>
          <p:cNvPr id="6" name="Pladsholder til indhold 5" descr="Et billede, der indeholder græs, udendørs, himmel, træ&#10;&#10;Automatisk genereret beskrivelse">
            <a:extLst>
              <a:ext uri="{FF2B5EF4-FFF2-40B4-BE49-F238E27FC236}">
                <a16:creationId xmlns:a16="http://schemas.microsoft.com/office/drawing/2014/main" id="{3B430609-177A-4AA9-B742-00590327C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1006593"/>
            <a:ext cx="6608128" cy="4956096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BCF80B-2662-4538-A35E-747204B8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4947"/>
            <a:ext cx="3854528" cy="2584449"/>
          </a:xfrm>
        </p:spPr>
        <p:txBody>
          <a:bodyPr/>
          <a:lstStyle/>
          <a:p>
            <a:r>
              <a:rPr lang="da-DK" dirty="0"/>
              <a:t>Du slår mod Greenen.</a:t>
            </a:r>
          </a:p>
          <a:p>
            <a:r>
              <a:rPr lang="da-DK" dirty="0"/>
              <a:t>Bolden ligger ikke på green eller i bunker.</a:t>
            </a:r>
          </a:p>
          <a:p>
            <a:r>
              <a:rPr lang="da-DK" dirty="0"/>
              <a:t>Du leder i de 3 min. Du må.</a:t>
            </a:r>
          </a:p>
          <a:p>
            <a:r>
              <a:rPr lang="da-DK" dirty="0"/>
              <a:t>Du finder den ikke </a:t>
            </a:r>
            <a:r>
              <a:rPr lang="da-DK" dirty="0">
                <a:sym typeface="Wingdings" panose="05000000000000000000" pitchFamily="2" charset="2"/>
              </a:rPr>
              <a:t></a:t>
            </a:r>
          </a:p>
          <a:p>
            <a:r>
              <a:rPr lang="da-DK" dirty="0">
                <a:sym typeface="Wingdings" panose="05000000000000000000" pitchFamily="2" charset="2"/>
              </a:rPr>
              <a:t>Hvad gør du så ?</a:t>
            </a:r>
            <a:endParaRPr lang="da-DK" dirty="0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F4647AC1-0DBD-49EB-A5C4-30EAFEA0D913}"/>
              </a:ext>
            </a:extLst>
          </p:cNvPr>
          <p:cNvCxnSpPr/>
          <p:nvPr/>
        </p:nvCxnSpPr>
        <p:spPr>
          <a:xfrm flipH="1" flipV="1">
            <a:off x="7589520" y="2661920"/>
            <a:ext cx="182880" cy="2550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" name="Billede 9" descr="Et billede, der indeholder græs, udendørs, himmel, træ&#10;&#10;Automatisk genereret beskrivelse">
            <a:extLst>
              <a:ext uri="{FF2B5EF4-FFF2-40B4-BE49-F238E27FC236}">
                <a16:creationId xmlns:a16="http://schemas.microsoft.com/office/drawing/2014/main" id="{3E4D6D47-3AD0-454C-9BFD-02BE50699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12" y="1006593"/>
            <a:ext cx="6608128" cy="49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9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C1780-0CCB-4987-AD16-5461ADB12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Dine muligheder.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766C91E-63A8-4FF9-B37C-F15D35ED8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har 3 muligheder.</a:t>
            </a:r>
          </a:p>
          <a:p>
            <a:r>
              <a:rPr lang="da-DK" dirty="0"/>
              <a:t>Du kan vælge, at strege hullet </a:t>
            </a:r>
            <a:r>
              <a:rPr lang="da-DK" dirty="0">
                <a:sym typeface="Wingdings" panose="05000000000000000000" pitchFamily="2" charset="2"/>
              </a:rPr>
              <a:t></a:t>
            </a:r>
          </a:p>
          <a:p>
            <a:r>
              <a:rPr lang="da-DK" dirty="0">
                <a:sym typeface="Wingdings" panose="05000000000000000000" pitchFamily="2" charset="2"/>
              </a:rPr>
              <a:t>Du kan gå tilbage og slå en ny bold hvorfra du slog dit sidste slag, det koster 1 strafslag.</a:t>
            </a:r>
          </a:p>
          <a:p>
            <a:r>
              <a:rPr lang="da-DK" dirty="0">
                <a:sym typeface="Wingdings" panose="05000000000000000000" pitchFamily="2" charset="2"/>
              </a:rPr>
              <a:t>Du kan gøre brug af lokalregel ”mistet bold” du dropper 2 køllelængder ud på Fairway ikke nærmere flaget, det koster 2 strafslag. </a:t>
            </a:r>
            <a:endParaRPr lang="da-DK" dirty="0"/>
          </a:p>
        </p:txBody>
      </p:sp>
      <p:pic>
        <p:nvPicPr>
          <p:cNvPr id="10" name="Pladsholder til indhold 9" descr="Et billede, der indeholder indendørs, kage&#10;&#10;Automatisk genereret beskrivelse">
            <a:extLst>
              <a:ext uri="{FF2B5EF4-FFF2-40B4-BE49-F238E27FC236}">
                <a16:creationId xmlns:a16="http://schemas.microsoft.com/office/drawing/2014/main" id="{CF99B9A1-68D1-4EF5-9305-0B61E6B5C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0112" y="1169503"/>
            <a:ext cx="7094526" cy="4518993"/>
          </a:xfrm>
        </p:spPr>
      </p:pic>
      <p:sp>
        <p:nvSpPr>
          <p:cNvPr id="11" name="Rutediagram: Forbindelse 10">
            <a:extLst>
              <a:ext uri="{FF2B5EF4-FFF2-40B4-BE49-F238E27FC236}">
                <a16:creationId xmlns:a16="http://schemas.microsoft.com/office/drawing/2014/main" id="{B6478A45-93E6-4F00-80DA-697CF3EBDB60}"/>
              </a:ext>
            </a:extLst>
          </p:cNvPr>
          <p:cNvSpPr/>
          <p:nvPr/>
        </p:nvSpPr>
        <p:spPr>
          <a:xfrm>
            <a:off x="5689600" y="3119120"/>
            <a:ext cx="111760" cy="6096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utediagram: Forbindelse 11">
            <a:extLst>
              <a:ext uri="{FF2B5EF4-FFF2-40B4-BE49-F238E27FC236}">
                <a16:creationId xmlns:a16="http://schemas.microsoft.com/office/drawing/2014/main" id="{83D41AEC-36CD-40B6-9504-BC5DB7C0D19F}"/>
              </a:ext>
            </a:extLst>
          </p:cNvPr>
          <p:cNvSpPr/>
          <p:nvPr/>
        </p:nvSpPr>
        <p:spPr>
          <a:xfrm>
            <a:off x="6045200" y="2915920"/>
            <a:ext cx="111760" cy="6096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utediagram: Forbindelse 12">
            <a:extLst>
              <a:ext uri="{FF2B5EF4-FFF2-40B4-BE49-F238E27FC236}">
                <a16:creationId xmlns:a16="http://schemas.microsoft.com/office/drawing/2014/main" id="{00E676D7-DC66-4758-8196-005D5029CCBD}"/>
              </a:ext>
            </a:extLst>
          </p:cNvPr>
          <p:cNvSpPr/>
          <p:nvPr/>
        </p:nvSpPr>
        <p:spPr>
          <a:xfrm>
            <a:off x="6421120" y="2716109"/>
            <a:ext cx="111760" cy="6096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utediagram: Forbindelse 13">
            <a:extLst>
              <a:ext uri="{FF2B5EF4-FFF2-40B4-BE49-F238E27FC236}">
                <a16:creationId xmlns:a16="http://schemas.microsoft.com/office/drawing/2014/main" id="{F7EC8624-20CD-4223-9160-4EFF3382D7BF}"/>
              </a:ext>
            </a:extLst>
          </p:cNvPr>
          <p:cNvSpPr/>
          <p:nvPr/>
        </p:nvSpPr>
        <p:spPr>
          <a:xfrm>
            <a:off x="6715760" y="2448560"/>
            <a:ext cx="111760" cy="6096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utediagram: Forbindelse 14">
            <a:extLst>
              <a:ext uri="{FF2B5EF4-FFF2-40B4-BE49-F238E27FC236}">
                <a16:creationId xmlns:a16="http://schemas.microsoft.com/office/drawing/2014/main" id="{F60F435F-A2E4-41D5-B7AE-1A23A452E6F0}"/>
              </a:ext>
            </a:extLst>
          </p:cNvPr>
          <p:cNvSpPr/>
          <p:nvPr/>
        </p:nvSpPr>
        <p:spPr>
          <a:xfrm>
            <a:off x="7020560" y="2245360"/>
            <a:ext cx="111760" cy="6096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utediagram: Forbindelse 15">
            <a:extLst>
              <a:ext uri="{FF2B5EF4-FFF2-40B4-BE49-F238E27FC236}">
                <a16:creationId xmlns:a16="http://schemas.microsoft.com/office/drawing/2014/main" id="{28A93659-1204-496A-AE94-0F82B6FE0546}"/>
              </a:ext>
            </a:extLst>
          </p:cNvPr>
          <p:cNvSpPr/>
          <p:nvPr/>
        </p:nvSpPr>
        <p:spPr>
          <a:xfrm>
            <a:off x="7264400" y="1981200"/>
            <a:ext cx="111760" cy="6096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Rutediagram: Forbindelse 16">
            <a:extLst>
              <a:ext uri="{FF2B5EF4-FFF2-40B4-BE49-F238E27FC236}">
                <a16:creationId xmlns:a16="http://schemas.microsoft.com/office/drawing/2014/main" id="{23DF8366-FEDB-4AD0-8BFA-45B4595316D7}"/>
              </a:ext>
            </a:extLst>
          </p:cNvPr>
          <p:cNvSpPr/>
          <p:nvPr/>
        </p:nvSpPr>
        <p:spPr>
          <a:xfrm>
            <a:off x="7528560" y="1808480"/>
            <a:ext cx="111760" cy="6096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Rutediagram: Forbindelse 17">
            <a:extLst>
              <a:ext uri="{FF2B5EF4-FFF2-40B4-BE49-F238E27FC236}">
                <a16:creationId xmlns:a16="http://schemas.microsoft.com/office/drawing/2014/main" id="{DDBFA99F-9A7B-4878-A8EA-9A041D73432C}"/>
              </a:ext>
            </a:extLst>
          </p:cNvPr>
          <p:cNvSpPr/>
          <p:nvPr/>
        </p:nvSpPr>
        <p:spPr>
          <a:xfrm>
            <a:off x="7813040" y="1615440"/>
            <a:ext cx="111760" cy="6096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utediagram: Forbindelse 18">
            <a:extLst>
              <a:ext uri="{FF2B5EF4-FFF2-40B4-BE49-F238E27FC236}">
                <a16:creationId xmlns:a16="http://schemas.microsoft.com/office/drawing/2014/main" id="{BEB4A81B-EEDB-4030-AD84-DB7B649DED8B}"/>
              </a:ext>
            </a:extLst>
          </p:cNvPr>
          <p:cNvSpPr/>
          <p:nvPr/>
        </p:nvSpPr>
        <p:spPr>
          <a:xfrm>
            <a:off x="8046720" y="1437644"/>
            <a:ext cx="111760" cy="6096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utediagram: Forbindelse 19">
            <a:extLst>
              <a:ext uri="{FF2B5EF4-FFF2-40B4-BE49-F238E27FC236}">
                <a16:creationId xmlns:a16="http://schemas.microsoft.com/office/drawing/2014/main" id="{7B783295-42DE-45A7-A75C-00598C74064B}"/>
              </a:ext>
            </a:extLst>
          </p:cNvPr>
          <p:cNvSpPr/>
          <p:nvPr/>
        </p:nvSpPr>
        <p:spPr>
          <a:xfrm>
            <a:off x="5445760" y="3291840"/>
            <a:ext cx="111760" cy="6096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Rutediagram: Forbindelse 20">
            <a:extLst>
              <a:ext uri="{FF2B5EF4-FFF2-40B4-BE49-F238E27FC236}">
                <a16:creationId xmlns:a16="http://schemas.microsoft.com/office/drawing/2014/main" id="{76738409-21FA-4B00-BE5B-F30B9F82454D}"/>
              </a:ext>
            </a:extLst>
          </p:cNvPr>
          <p:cNvSpPr/>
          <p:nvPr/>
        </p:nvSpPr>
        <p:spPr>
          <a:xfrm>
            <a:off x="5140960" y="3556000"/>
            <a:ext cx="111760" cy="6096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utediagram: Forbindelse 21">
            <a:extLst>
              <a:ext uri="{FF2B5EF4-FFF2-40B4-BE49-F238E27FC236}">
                <a16:creationId xmlns:a16="http://schemas.microsoft.com/office/drawing/2014/main" id="{C11EFE6F-E058-4E05-92ED-D7B2E9013D15}"/>
              </a:ext>
            </a:extLst>
          </p:cNvPr>
          <p:cNvSpPr/>
          <p:nvPr/>
        </p:nvSpPr>
        <p:spPr>
          <a:xfrm>
            <a:off x="7985760" y="4907280"/>
            <a:ext cx="172720" cy="203200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Rutediagram: Forbindelse 22">
            <a:extLst>
              <a:ext uri="{FF2B5EF4-FFF2-40B4-BE49-F238E27FC236}">
                <a16:creationId xmlns:a16="http://schemas.microsoft.com/office/drawing/2014/main" id="{382B6586-D021-4CDF-B421-B8637D1DFA90}"/>
              </a:ext>
            </a:extLst>
          </p:cNvPr>
          <p:cNvSpPr/>
          <p:nvPr/>
        </p:nvSpPr>
        <p:spPr>
          <a:xfrm>
            <a:off x="7640320" y="3180080"/>
            <a:ext cx="172720" cy="172720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375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BDAEEE-13BA-4017-B3C1-7C5521E7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Slut for denne gang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br>
              <a:rPr lang="da-DK" dirty="0">
                <a:sym typeface="Wingdings" panose="05000000000000000000" pitchFamily="2" charset="2"/>
              </a:rPr>
            </a:br>
            <a:br>
              <a:rPr lang="da-DK" dirty="0">
                <a:sym typeface="Wingdings" panose="05000000000000000000" pitchFamily="2" charset="2"/>
              </a:rPr>
            </a:br>
            <a:r>
              <a:rPr lang="da-DK" dirty="0">
                <a:sym typeface="Wingdings" panose="05000000000000000000" pitchFamily="2" charset="2"/>
              </a:rPr>
              <a:t>Spørgsmål ?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A96CABC-3C92-4554-8A45-3ADAEEABA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Kom godt hjem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854317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212</TotalTime>
  <Words>416</Words>
  <Application>Microsoft Office PowerPoint</Application>
  <PresentationFormat>Widescreen</PresentationFormat>
  <Paragraphs>40</Paragraphs>
  <Slides>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Facet</vt:lpstr>
      <vt:lpstr>Hændelser på Hul 11.</vt:lpstr>
      <vt:lpstr>Dit drive.</vt:lpstr>
      <vt:lpstr>Der skal droppes ny bold.</vt:lpstr>
      <vt:lpstr>Ny situation Provisorisk bold.</vt:lpstr>
      <vt:lpstr>Ny situation Bolden i rough. </vt:lpstr>
      <vt:lpstr>Mistet bold.</vt:lpstr>
      <vt:lpstr>Ny situation Endnu en mistet bold.</vt:lpstr>
      <vt:lpstr>Dine muligheder.</vt:lpstr>
      <vt:lpstr>Slut for denne gang   Spørgsmål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Bent Ole Andersen</dc:creator>
  <cp:lastModifiedBy>Bent Ole Andersen</cp:lastModifiedBy>
  <cp:revision>1</cp:revision>
  <dcterms:created xsi:type="dcterms:W3CDTF">2018-12-13T19:47:07Z</dcterms:created>
  <dcterms:modified xsi:type="dcterms:W3CDTF">2019-08-01T10:42:57Z</dcterms:modified>
</cp:coreProperties>
</file>