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944779-3F05-4C02-A354-ED952C105AB6}" v="67" dt="2024-06-17T19:22:08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t Ole Andersen" userId="ed131df3f694a1d1" providerId="LiveId" clId="{FAE7F011-31E6-48F0-B48B-010019082F9E}"/>
    <pc:docChg chg="modSld">
      <pc:chgData name="Bent Ole Andersen" userId="ed131df3f694a1d1" providerId="LiveId" clId="{FAE7F011-31E6-48F0-B48B-010019082F9E}" dt="2020-06-16T11:19:17.642" v="2" actId="20577"/>
      <pc:docMkLst>
        <pc:docMk/>
      </pc:docMkLst>
      <pc:sldChg chg="modSp">
        <pc:chgData name="Bent Ole Andersen" userId="ed131df3f694a1d1" providerId="LiveId" clId="{FAE7F011-31E6-48F0-B48B-010019082F9E}" dt="2020-06-16T11:19:17.642" v="2" actId="20577"/>
        <pc:sldMkLst>
          <pc:docMk/>
          <pc:sldMk cId="1827146126" sldId="261"/>
        </pc:sldMkLst>
        <pc:spChg chg="mod">
          <ac:chgData name="Bent Ole Andersen" userId="ed131df3f694a1d1" providerId="LiveId" clId="{FAE7F011-31E6-48F0-B48B-010019082F9E}" dt="2020-06-16T11:19:17.642" v="2" actId="20577"/>
          <ac:spMkLst>
            <pc:docMk/>
            <pc:sldMk cId="1827146126" sldId="261"/>
            <ac:spMk id="4" creationId="{D62007BB-44C4-49FE-9409-17DE97BC2624}"/>
          </ac:spMkLst>
        </pc:spChg>
      </pc:sldChg>
    </pc:docChg>
  </pc:docChgLst>
  <pc:docChgLst>
    <pc:chgData name="Bent Ole Andersen" userId="ed131df3f694a1d1" providerId="LiveId" clId="{9E4A7717-AD00-43C6-B5FB-D84141DBD76C}"/>
    <pc:docChg chg="custSel addSld modSld">
      <pc:chgData name="Bent Ole Andersen" userId="ed131df3f694a1d1" providerId="LiveId" clId="{9E4A7717-AD00-43C6-B5FB-D84141DBD76C}" dt="2019-06-15T13:55:20.028" v="2858"/>
      <pc:docMkLst>
        <pc:docMk/>
      </pc:docMkLst>
      <pc:sldChg chg="modSp">
        <pc:chgData name="Bent Ole Andersen" userId="ed131df3f694a1d1" providerId="LiveId" clId="{9E4A7717-AD00-43C6-B5FB-D84141DBD76C}" dt="2019-06-15T08:03:03.195" v="18" actId="20577"/>
        <pc:sldMkLst>
          <pc:docMk/>
          <pc:sldMk cId="2516559052" sldId="256"/>
        </pc:sldMkLst>
        <pc:spChg chg="mod">
          <ac:chgData name="Bent Ole Andersen" userId="ed131df3f694a1d1" providerId="LiveId" clId="{9E4A7717-AD00-43C6-B5FB-D84141DBD76C}" dt="2019-06-15T08:03:03.195" v="18" actId="20577"/>
          <ac:spMkLst>
            <pc:docMk/>
            <pc:sldMk cId="2516559052" sldId="256"/>
            <ac:spMk id="2" creationId="{8BBC59A7-D1BC-47F0-8FC2-5422A6EE42D0}"/>
          </ac:spMkLst>
        </pc:spChg>
      </pc:sldChg>
      <pc:sldChg chg="addSp delSp modSp add modAnim">
        <pc:chgData name="Bent Ole Andersen" userId="ed131df3f694a1d1" providerId="LiveId" clId="{9E4A7717-AD00-43C6-B5FB-D84141DBD76C}" dt="2019-06-15T09:28:30.128" v="323" actId="20577"/>
        <pc:sldMkLst>
          <pc:docMk/>
          <pc:sldMk cId="1790906027" sldId="257"/>
        </pc:sldMkLst>
        <pc:spChg chg="mod">
          <ac:chgData name="Bent Ole Andersen" userId="ed131df3f694a1d1" providerId="LiveId" clId="{9E4A7717-AD00-43C6-B5FB-D84141DBD76C}" dt="2019-06-15T08:20:13.366" v="86" actId="20577"/>
          <ac:spMkLst>
            <pc:docMk/>
            <pc:sldMk cId="1790906027" sldId="257"/>
            <ac:spMk id="2" creationId="{09B79D1E-B2CD-4A07-BD67-6F1F47F35C05}"/>
          </ac:spMkLst>
        </pc:spChg>
        <pc:spChg chg="del">
          <ac:chgData name="Bent Ole Andersen" userId="ed131df3f694a1d1" providerId="LiveId" clId="{9E4A7717-AD00-43C6-B5FB-D84141DBD76C}" dt="2019-06-15T08:10:06.754" v="20" actId="931"/>
          <ac:spMkLst>
            <pc:docMk/>
            <pc:sldMk cId="1790906027" sldId="257"/>
            <ac:spMk id="3" creationId="{AEF35A94-41C4-4CF6-AB94-505F1B71410E}"/>
          </ac:spMkLst>
        </pc:spChg>
        <pc:spChg chg="mod">
          <ac:chgData name="Bent Ole Andersen" userId="ed131df3f694a1d1" providerId="LiveId" clId="{9E4A7717-AD00-43C6-B5FB-D84141DBD76C}" dt="2019-06-15T09:28:30.128" v="323" actId="20577"/>
          <ac:spMkLst>
            <pc:docMk/>
            <pc:sldMk cId="1790906027" sldId="257"/>
            <ac:spMk id="4" creationId="{7F13D262-9DEC-4470-A19E-FD6518738684}"/>
          </ac:spMkLst>
        </pc:spChg>
        <pc:spChg chg="add del mod">
          <ac:chgData name="Bent Ole Andersen" userId="ed131df3f694a1d1" providerId="LiveId" clId="{9E4A7717-AD00-43C6-B5FB-D84141DBD76C}" dt="2019-06-15T08:10:59.385" v="27" actId="931"/>
          <ac:spMkLst>
            <pc:docMk/>
            <pc:sldMk cId="1790906027" sldId="257"/>
            <ac:spMk id="8" creationId="{7B1BB690-ADC3-4343-B61F-8D871BF0C29B}"/>
          </ac:spMkLst>
        </pc:spChg>
        <pc:spChg chg="add del mod">
          <ac:chgData name="Bent Ole Andersen" userId="ed131df3f694a1d1" providerId="LiveId" clId="{9E4A7717-AD00-43C6-B5FB-D84141DBD76C}" dt="2019-06-15T08:11:32.827" v="31" actId="931"/>
          <ac:spMkLst>
            <pc:docMk/>
            <pc:sldMk cId="1790906027" sldId="257"/>
            <ac:spMk id="12" creationId="{EC05C6C2-547D-4B06-8D87-CA13186D6016}"/>
          </ac:spMkLst>
        </pc:spChg>
        <pc:picChg chg="add del mod">
          <ac:chgData name="Bent Ole Andersen" userId="ed131df3f694a1d1" providerId="LiveId" clId="{9E4A7717-AD00-43C6-B5FB-D84141DBD76C}" dt="2019-06-15T08:10:30.695" v="26" actId="478"/>
          <ac:picMkLst>
            <pc:docMk/>
            <pc:sldMk cId="1790906027" sldId="257"/>
            <ac:picMk id="6" creationId="{576C72DD-69F2-4E68-B72E-7C0EBC2C67E7}"/>
          </ac:picMkLst>
        </pc:picChg>
        <pc:picChg chg="add del mod">
          <ac:chgData name="Bent Ole Andersen" userId="ed131df3f694a1d1" providerId="LiveId" clId="{9E4A7717-AD00-43C6-B5FB-D84141DBD76C}" dt="2019-06-15T08:11:09.226" v="30" actId="478"/>
          <ac:picMkLst>
            <pc:docMk/>
            <pc:sldMk cId="1790906027" sldId="257"/>
            <ac:picMk id="10" creationId="{80D311E9-FCB5-4B60-A424-82184DFF87D8}"/>
          </ac:picMkLst>
        </pc:picChg>
        <pc:picChg chg="add mod">
          <ac:chgData name="Bent Ole Andersen" userId="ed131df3f694a1d1" providerId="LiveId" clId="{9E4A7717-AD00-43C6-B5FB-D84141DBD76C}" dt="2019-06-15T08:11:39.874" v="35" actId="14100"/>
          <ac:picMkLst>
            <pc:docMk/>
            <pc:sldMk cId="1790906027" sldId="257"/>
            <ac:picMk id="14" creationId="{C6A4B298-54D1-4B40-8FBB-F93B78696D95}"/>
          </ac:picMkLst>
        </pc:picChg>
        <pc:picChg chg="add mod">
          <ac:chgData name="Bent Ole Andersen" userId="ed131df3f694a1d1" providerId="LiveId" clId="{9E4A7717-AD00-43C6-B5FB-D84141DBD76C}" dt="2019-06-15T08:25:22.525" v="142" actId="14100"/>
          <ac:picMkLst>
            <pc:docMk/>
            <pc:sldMk cId="1790906027" sldId="257"/>
            <ac:picMk id="16" creationId="{1A7BB153-07C6-4337-A335-E356CE6EA543}"/>
          </ac:picMkLst>
        </pc:picChg>
        <pc:picChg chg="add mod">
          <ac:chgData name="Bent Ole Andersen" userId="ed131df3f694a1d1" providerId="LiveId" clId="{9E4A7717-AD00-43C6-B5FB-D84141DBD76C}" dt="2019-06-15T08:29:09.097" v="189" actId="14100"/>
          <ac:picMkLst>
            <pc:docMk/>
            <pc:sldMk cId="1790906027" sldId="257"/>
            <ac:picMk id="18" creationId="{440784CB-F103-4E74-8622-BF252C889371}"/>
          </ac:picMkLst>
        </pc:picChg>
      </pc:sldChg>
      <pc:sldChg chg="addSp delSp modSp add modAnim">
        <pc:chgData name="Bent Ole Andersen" userId="ed131df3f694a1d1" providerId="LiveId" clId="{9E4A7717-AD00-43C6-B5FB-D84141DBD76C}" dt="2019-06-15T10:45:57.108" v="1286" actId="6549"/>
        <pc:sldMkLst>
          <pc:docMk/>
          <pc:sldMk cId="1720821938" sldId="258"/>
        </pc:sldMkLst>
        <pc:spChg chg="mod">
          <ac:chgData name="Bent Ole Andersen" userId="ed131df3f694a1d1" providerId="LiveId" clId="{9E4A7717-AD00-43C6-B5FB-D84141DBD76C}" dt="2019-06-15T09:30:56.232" v="341" actId="20577"/>
          <ac:spMkLst>
            <pc:docMk/>
            <pc:sldMk cId="1720821938" sldId="258"/>
            <ac:spMk id="2" creationId="{D9214AB2-0604-45CC-980B-F8C43EE76AE8}"/>
          </ac:spMkLst>
        </pc:spChg>
        <pc:spChg chg="del">
          <ac:chgData name="Bent Ole Andersen" userId="ed131df3f694a1d1" providerId="LiveId" clId="{9E4A7717-AD00-43C6-B5FB-D84141DBD76C}" dt="2019-06-15T09:30:29.999" v="324" actId="931"/>
          <ac:spMkLst>
            <pc:docMk/>
            <pc:sldMk cId="1720821938" sldId="258"/>
            <ac:spMk id="3" creationId="{8B640F74-8287-4468-85EA-4B063487421A}"/>
          </ac:spMkLst>
        </pc:spChg>
        <pc:spChg chg="mod">
          <ac:chgData name="Bent Ole Andersen" userId="ed131df3f694a1d1" providerId="LiveId" clId="{9E4A7717-AD00-43C6-B5FB-D84141DBD76C}" dt="2019-06-15T10:45:57.108" v="1286" actId="6549"/>
          <ac:spMkLst>
            <pc:docMk/>
            <pc:sldMk cId="1720821938" sldId="258"/>
            <ac:spMk id="4" creationId="{0BE13DF4-BF31-4B90-A654-D89443F573D4}"/>
          </ac:spMkLst>
        </pc:spChg>
        <pc:picChg chg="add mod">
          <ac:chgData name="Bent Ole Andersen" userId="ed131df3f694a1d1" providerId="LiveId" clId="{9E4A7717-AD00-43C6-B5FB-D84141DBD76C}" dt="2019-06-15T09:30:43.062" v="329" actId="1076"/>
          <ac:picMkLst>
            <pc:docMk/>
            <pc:sldMk cId="1720821938" sldId="258"/>
            <ac:picMk id="6" creationId="{0AD483E2-E8FB-4545-8EB4-22248A252504}"/>
          </ac:picMkLst>
        </pc:picChg>
        <pc:picChg chg="add mod">
          <ac:chgData name="Bent Ole Andersen" userId="ed131df3f694a1d1" providerId="LiveId" clId="{9E4A7717-AD00-43C6-B5FB-D84141DBD76C}" dt="2019-06-15T09:36:48.974" v="609" actId="14100"/>
          <ac:picMkLst>
            <pc:docMk/>
            <pc:sldMk cId="1720821938" sldId="258"/>
            <ac:picMk id="8" creationId="{CD4D3987-1D60-461D-92FD-C3BB87BDCCA3}"/>
          </ac:picMkLst>
        </pc:picChg>
      </pc:sldChg>
      <pc:sldChg chg="addSp delSp modSp add modAnim">
        <pc:chgData name="Bent Ole Andersen" userId="ed131df3f694a1d1" providerId="LiveId" clId="{9E4A7717-AD00-43C6-B5FB-D84141DBD76C}" dt="2019-06-15T10:46:43.145" v="1287" actId="20577"/>
        <pc:sldMkLst>
          <pc:docMk/>
          <pc:sldMk cId="988364822" sldId="259"/>
        </pc:sldMkLst>
        <pc:spChg chg="mod">
          <ac:chgData name="Bent Ole Andersen" userId="ed131df3f694a1d1" providerId="LiveId" clId="{9E4A7717-AD00-43C6-B5FB-D84141DBD76C}" dt="2019-06-15T09:51:35.607" v="741" actId="20577"/>
          <ac:spMkLst>
            <pc:docMk/>
            <pc:sldMk cId="988364822" sldId="259"/>
            <ac:spMk id="2" creationId="{A42F15D8-BC51-481E-A1C5-C6DB07541437}"/>
          </ac:spMkLst>
        </pc:spChg>
        <pc:spChg chg="del">
          <ac:chgData name="Bent Ole Andersen" userId="ed131df3f694a1d1" providerId="LiveId" clId="{9E4A7717-AD00-43C6-B5FB-D84141DBD76C}" dt="2019-06-15T10:00:10.150" v="742" actId="931"/>
          <ac:spMkLst>
            <pc:docMk/>
            <pc:sldMk cId="988364822" sldId="259"/>
            <ac:spMk id="3" creationId="{9595AECA-3717-4281-81DA-16E4633AC43D}"/>
          </ac:spMkLst>
        </pc:spChg>
        <pc:spChg chg="mod">
          <ac:chgData name="Bent Ole Andersen" userId="ed131df3f694a1d1" providerId="LiveId" clId="{9E4A7717-AD00-43C6-B5FB-D84141DBD76C}" dt="2019-06-15T10:46:43.145" v="1287" actId="20577"/>
          <ac:spMkLst>
            <pc:docMk/>
            <pc:sldMk cId="988364822" sldId="259"/>
            <ac:spMk id="4" creationId="{35F354EA-9622-415A-8263-B5AAA1052B16}"/>
          </ac:spMkLst>
        </pc:spChg>
        <pc:picChg chg="add mod">
          <ac:chgData name="Bent Ole Andersen" userId="ed131df3f694a1d1" providerId="LiveId" clId="{9E4A7717-AD00-43C6-B5FB-D84141DBD76C}" dt="2019-06-15T10:00:22.885" v="747" actId="1076"/>
          <ac:picMkLst>
            <pc:docMk/>
            <pc:sldMk cId="988364822" sldId="259"/>
            <ac:picMk id="6" creationId="{3C77DB92-D8AA-4E96-937D-BED47C2E3CDD}"/>
          </ac:picMkLst>
        </pc:picChg>
      </pc:sldChg>
      <pc:sldChg chg="addSp delSp modSp add modAnim">
        <pc:chgData name="Bent Ole Andersen" userId="ed131df3f694a1d1" providerId="LiveId" clId="{9E4A7717-AD00-43C6-B5FB-D84141DBD76C}" dt="2019-06-15T10:31:34.042" v="1228" actId="20577"/>
        <pc:sldMkLst>
          <pc:docMk/>
          <pc:sldMk cId="92748463" sldId="260"/>
        </pc:sldMkLst>
        <pc:spChg chg="mod">
          <ac:chgData name="Bent Ole Andersen" userId="ed131df3f694a1d1" providerId="LiveId" clId="{9E4A7717-AD00-43C6-B5FB-D84141DBD76C}" dt="2019-06-15T10:22:48.610" v="918" actId="20577"/>
          <ac:spMkLst>
            <pc:docMk/>
            <pc:sldMk cId="92748463" sldId="260"/>
            <ac:spMk id="2" creationId="{76551DCE-ABDC-4152-91C0-CB8CB4067B0B}"/>
          </ac:spMkLst>
        </pc:spChg>
        <pc:spChg chg="del">
          <ac:chgData name="Bent Ole Andersen" userId="ed131df3f694a1d1" providerId="LiveId" clId="{9E4A7717-AD00-43C6-B5FB-D84141DBD76C}" dt="2019-06-15T10:21:45.979" v="880" actId="931"/>
          <ac:spMkLst>
            <pc:docMk/>
            <pc:sldMk cId="92748463" sldId="260"/>
            <ac:spMk id="3" creationId="{42800844-7341-42E1-92B0-1D665DD91330}"/>
          </ac:spMkLst>
        </pc:spChg>
        <pc:spChg chg="mod">
          <ac:chgData name="Bent Ole Andersen" userId="ed131df3f694a1d1" providerId="LiveId" clId="{9E4A7717-AD00-43C6-B5FB-D84141DBD76C}" dt="2019-06-15T10:31:34.042" v="1228" actId="20577"/>
          <ac:spMkLst>
            <pc:docMk/>
            <pc:sldMk cId="92748463" sldId="260"/>
            <ac:spMk id="4" creationId="{BAD881B4-0AB2-4723-BE03-0F3DD7D72AFC}"/>
          </ac:spMkLst>
        </pc:spChg>
        <pc:picChg chg="add mod">
          <ac:chgData name="Bent Ole Andersen" userId="ed131df3f694a1d1" providerId="LiveId" clId="{9E4A7717-AD00-43C6-B5FB-D84141DBD76C}" dt="2019-06-15T10:21:56.139" v="884" actId="14100"/>
          <ac:picMkLst>
            <pc:docMk/>
            <pc:sldMk cId="92748463" sldId="260"/>
            <ac:picMk id="6" creationId="{016ED299-53C9-4D79-95D4-E9B24A89BAAF}"/>
          </ac:picMkLst>
        </pc:picChg>
        <pc:picChg chg="add mod">
          <ac:chgData name="Bent Ole Andersen" userId="ed131df3f694a1d1" providerId="LiveId" clId="{9E4A7717-AD00-43C6-B5FB-D84141DBD76C}" dt="2019-06-15T10:29:21.924" v="1171" actId="14100"/>
          <ac:picMkLst>
            <pc:docMk/>
            <pc:sldMk cId="92748463" sldId="260"/>
            <ac:picMk id="8" creationId="{7D1D53BA-4FBA-4D2A-AC48-41C784037EB9}"/>
          </ac:picMkLst>
        </pc:picChg>
        <pc:cxnChg chg="add mod">
          <ac:chgData name="Bent Ole Andersen" userId="ed131df3f694a1d1" providerId="LiveId" clId="{9E4A7717-AD00-43C6-B5FB-D84141DBD76C}" dt="2019-06-15T10:30:11.818" v="1175" actId="13822"/>
          <ac:cxnSpMkLst>
            <pc:docMk/>
            <pc:sldMk cId="92748463" sldId="260"/>
            <ac:cxnSpMk id="10" creationId="{3C529014-CEEC-43AD-8CEF-C0E088FEAD77}"/>
          </ac:cxnSpMkLst>
        </pc:cxnChg>
      </pc:sldChg>
      <pc:sldChg chg="addSp delSp modSp add modAnim">
        <pc:chgData name="Bent Ole Andersen" userId="ed131df3f694a1d1" providerId="LiveId" clId="{9E4A7717-AD00-43C6-B5FB-D84141DBD76C}" dt="2019-06-15T11:23:44.427" v="1666"/>
        <pc:sldMkLst>
          <pc:docMk/>
          <pc:sldMk cId="1827146126" sldId="261"/>
        </pc:sldMkLst>
        <pc:spChg chg="mod">
          <ac:chgData name="Bent Ole Andersen" userId="ed131df3f694a1d1" providerId="LiveId" clId="{9E4A7717-AD00-43C6-B5FB-D84141DBD76C}" dt="2019-06-15T11:01:36.885" v="1316" actId="20577"/>
          <ac:spMkLst>
            <pc:docMk/>
            <pc:sldMk cId="1827146126" sldId="261"/>
            <ac:spMk id="2" creationId="{D1043E96-B1F2-4018-B7A5-1FC09EDAB90C}"/>
          </ac:spMkLst>
        </pc:spChg>
        <pc:spChg chg="del">
          <ac:chgData name="Bent Ole Andersen" userId="ed131df3f694a1d1" providerId="LiveId" clId="{9E4A7717-AD00-43C6-B5FB-D84141DBD76C}" dt="2019-06-15T11:01:00.926" v="1289" actId="931"/>
          <ac:spMkLst>
            <pc:docMk/>
            <pc:sldMk cId="1827146126" sldId="261"/>
            <ac:spMk id="3" creationId="{EB2108CD-E5ED-4B53-95F8-6C04C99D25CE}"/>
          </ac:spMkLst>
        </pc:spChg>
        <pc:spChg chg="mod">
          <ac:chgData name="Bent Ole Andersen" userId="ed131df3f694a1d1" providerId="LiveId" clId="{9E4A7717-AD00-43C6-B5FB-D84141DBD76C}" dt="2019-06-15T11:05:11.852" v="1606" actId="20577"/>
          <ac:spMkLst>
            <pc:docMk/>
            <pc:sldMk cId="1827146126" sldId="261"/>
            <ac:spMk id="4" creationId="{D62007BB-44C4-49FE-9409-17DE97BC2624}"/>
          </ac:spMkLst>
        </pc:spChg>
        <pc:spChg chg="add mod">
          <ac:chgData name="Bent Ole Andersen" userId="ed131df3f694a1d1" providerId="LiveId" clId="{9E4A7717-AD00-43C6-B5FB-D84141DBD76C}" dt="2019-06-15T11:13:12.430" v="1615" actId="13822"/>
          <ac:spMkLst>
            <pc:docMk/>
            <pc:sldMk cId="1827146126" sldId="261"/>
            <ac:spMk id="9" creationId="{D75AB7EB-7D73-4330-883E-678C4E3F9A05}"/>
          </ac:spMkLst>
        </pc:spChg>
        <pc:spChg chg="add mod">
          <ac:chgData name="Bent Ole Andersen" userId="ed131df3f694a1d1" providerId="LiveId" clId="{9E4A7717-AD00-43C6-B5FB-D84141DBD76C}" dt="2019-06-15T11:14:20.331" v="1617" actId="13822"/>
          <ac:spMkLst>
            <pc:docMk/>
            <pc:sldMk cId="1827146126" sldId="261"/>
            <ac:spMk id="10" creationId="{D5EB6B6F-D0F3-4BB4-A5C8-03864814E815}"/>
          </ac:spMkLst>
        </pc:spChg>
        <pc:picChg chg="add mod">
          <ac:chgData name="Bent Ole Andersen" userId="ed131df3f694a1d1" providerId="LiveId" clId="{9E4A7717-AD00-43C6-B5FB-D84141DBD76C}" dt="2019-06-15T11:01:14.193" v="1294" actId="1076"/>
          <ac:picMkLst>
            <pc:docMk/>
            <pc:sldMk cId="1827146126" sldId="261"/>
            <ac:picMk id="6" creationId="{E5EFD21A-158A-422F-BB00-A3142464AEB8}"/>
          </ac:picMkLst>
        </pc:picChg>
        <pc:picChg chg="add mod">
          <ac:chgData name="Bent Ole Andersen" userId="ed131df3f694a1d1" providerId="LiveId" clId="{9E4A7717-AD00-43C6-B5FB-D84141DBD76C}" dt="2019-06-15T11:14:28.482" v="1618" actId="1076"/>
          <ac:picMkLst>
            <pc:docMk/>
            <pc:sldMk cId="1827146126" sldId="261"/>
            <ac:picMk id="8" creationId="{5EB85EAC-BEBA-4518-B8FF-872E43052F62}"/>
          </ac:picMkLst>
        </pc:picChg>
        <pc:picChg chg="add mod">
          <ac:chgData name="Bent Ole Andersen" userId="ed131df3f694a1d1" providerId="LiveId" clId="{9E4A7717-AD00-43C6-B5FB-D84141DBD76C}" dt="2019-06-15T11:14:52.722" v="1620" actId="1076"/>
          <ac:picMkLst>
            <pc:docMk/>
            <pc:sldMk cId="1827146126" sldId="261"/>
            <ac:picMk id="11" creationId="{5C8B15C8-24F8-4482-963F-5C9E5E7CBCEE}"/>
          </ac:picMkLst>
        </pc:picChg>
        <pc:picChg chg="add mod">
          <ac:chgData name="Bent Ole Andersen" userId="ed131df3f694a1d1" providerId="LiveId" clId="{9E4A7717-AD00-43C6-B5FB-D84141DBD76C}" dt="2019-06-15T11:15:00.250" v="1622" actId="1076"/>
          <ac:picMkLst>
            <pc:docMk/>
            <pc:sldMk cId="1827146126" sldId="261"/>
            <ac:picMk id="12" creationId="{AD4C7ACD-5CA2-4ED5-9C6E-0A650DD986DF}"/>
          </ac:picMkLst>
        </pc:picChg>
        <pc:picChg chg="add mod">
          <ac:chgData name="Bent Ole Andersen" userId="ed131df3f694a1d1" providerId="LiveId" clId="{9E4A7717-AD00-43C6-B5FB-D84141DBD76C}" dt="2019-06-15T11:15:09.210" v="1624" actId="1076"/>
          <ac:picMkLst>
            <pc:docMk/>
            <pc:sldMk cId="1827146126" sldId="261"/>
            <ac:picMk id="13" creationId="{3F433CC8-FCEE-4D54-88C5-7DBA47559077}"/>
          </ac:picMkLst>
        </pc:picChg>
        <pc:picChg chg="add mod">
          <ac:chgData name="Bent Ole Andersen" userId="ed131df3f694a1d1" providerId="LiveId" clId="{9E4A7717-AD00-43C6-B5FB-D84141DBD76C}" dt="2019-06-15T11:15:21.329" v="1626" actId="1076"/>
          <ac:picMkLst>
            <pc:docMk/>
            <pc:sldMk cId="1827146126" sldId="261"/>
            <ac:picMk id="14" creationId="{36CFA67C-FE60-4327-8F65-FF36197F0B8C}"/>
          </ac:picMkLst>
        </pc:picChg>
        <pc:picChg chg="add mod">
          <ac:chgData name="Bent Ole Andersen" userId="ed131df3f694a1d1" providerId="LiveId" clId="{9E4A7717-AD00-43C6-B5FB-D84141DBD76C}" dt="2019-06-15T11:15:31.994" v="1628" actId="1076"/>
          <ac:picMkLst>
            <pc:docMk/>
            <pc:sldMk cId="1827146126" sldId="261"/>
            <ac:picMk id="15" creationId="{79E48B8B-4E69-44D1-BC5D-395D74266475}"/>
          </ac:picMkLst>
        </pc:picChg>
        <pc:picChg chg="add mod">
          <ac:chgData name="Bent Ole Andersen" userId="ed131df3f694a1d1" providerId="LiveId" clId="{9E4A7717-AD00-43C6-B5FB-D84141DBD76C}" dt="2019-06-15T11:15:39.857" v="1630" actId="1076"/>
          <ac:picMkLst>
            <pc:docMk/>
            <pc:sldMk cId="1827146126" sldId="261"/>
            <ac:picMk id="16" creationId="{FFCE52DC-1475-46D6-84BC-B387B4B58488}"/>
          </ac:picMkLst>
        </pc:picChg>
        <pc:picChg chg="add mod">
          <ac:chgData name="Bent Ole Andersen" userId="ed131df3f694a1d1" providerId="LiveId" clId="{9E4A7717-AD00-43C6-B5FB-D84141DBD76C}" dt="2019-06-15T11:15:48.761" v="1632" actId="1076"/>
          <ac:picMkLst>
            <pc:docMk/>
            <pc:sldMk cId="1827146126" sldId="261"/>
            <ac:picMk id="17" creationId="{08C8F042-FB41-4C84-B488-BA964B2F97BD}"/>
          </ac:picMkLst>
        </pc:picChg>
        <pc:picChg chg="add mod">
          <ac:chgData name="Bent Ole Andersen" userId="ed131df3f694a1d1" providerId="LiveId" clId="{9E4A7717-AD00-43C6-B5FB-D84141DBD76C}" dt="2019-06-15T11:15:55.025" v="1634" actId="1076"/>
          <ac:picMkLst>
            <pc:docMk/>
            <pc:sldMk cId="1827146126" sldId="261"/>
            <ac:picMk id="18" creationId="{4864CC72-779B-469F-9ED2-AD98883A99CA}"/>
          </ac:picMkLst>
        </pc:picChg>
        <pc:picChg chg="add mod">
          <ac:chgData name="Bent Ole Andersen" userId="ed131df3f694a1d1" providerId="LiveId" clId="{9E4A7717-AD00-43C6-B5FB-D84141DBD76C}" dt="2019-06-15T11:16:02.601" v="1636" actId="1076"/>
          <ac:picMkLst>
            <pc:docMk/>
            <pc:sldMk cId="1827146126" sldId="261"/>
            <ac:picMk id="19" creationId="{EF83FCCA-59D7-4CEB-8ED4-A64CF17379D9}"/>
          </ac:picMkLst>
        </pc:picChg>
        <pc:picChg chg="add mod">
          <ac:chgData name="Bent Ole Andersen" userId="ed131df3f694a1d1" providerId="LiveId" clId="{9E4A7717-AD00-43C6-B5FB-D84141DBD76C}" dt="2019-06-15T11:17:13.401" v="1640" actId="1076"/>
          <ac:picMkLst>
            <pc:docMk/>
            <pc:sldMk cId="1827146126" sldId="261"/>
            <ac:picMk id="21" creationId="{9FBACBC2-1395-4279-8335-F4AA2A562DF7}"/>
          </ac:picMkLst>
        </pc:picChg>
      </pc:sldChg>
      <pc:sldChg chg="addSp delSp modSp add modAnim">
        <pc:chgData name="Bent Ole Andersen" userId="ed131df3f694a1d1" providerId="LiveId" clId="{9E4A7717-AD00-43C6-B5FB-D84141DBD76C}" dt="2019-06-15T11:35:59.762" v="1925"/>
        <pc:sldMkLst>
          <pc:docMk/>
          <pc:sldMk cId="3784744344" sldId="262"/>
        </pc:sldMkLst>
        <pc:spChg chg="mod">
          <ac:chgData name="Bent Ole Andersen" userId="ed131df3f694a1d1" providerId="LiveId" clId="{9E4A7717-AD00-43C6-B5FB-D84141DBD76C}" dt="2019-06-15T11:25:12.366" v="1681" actId="20577"/>
          <ac:spMkLst>
            <pc:docMk/>
            <pc:sldMk cId="3784744344" sldId="262"/>
            <ac:spMk id="2" creationId="{FBD88986-39A0-4518-829F-F1EA6DB97DFD}"/>
          </ac:spMkLst>
        </pc:spChg>
        <pc:spChg chg="del">
          <ac:chgData name="Bent Ole Andersen" userId="ed131df3f694a1d1" providerId="LiveId" clId="{9E4A7717-AD00-43C6-B5FB-D84141DBD76C}" dt="2019-06-15T11:28:07.317" v="1793" actId="931"/>
          <ac:spMkLst>
            <pc:docMk/>
            <pc:sldMk cId="3784744344" sldId="262"/>
            <ac:spMk id="3" creationId="{647CCBC7-00C7-4042-9A05-51F5DF77D37D}"/>
          </ac:spMkLst>
        </pc:spChg>
        <pc:spChg chg="mod">
          <ac:chgData name="Bent Ole Andersen" userId="ed131df3f694a1d1" providerId="LiveId" clId="{9E4A7717-AD00-43C6-B5FB-D84141DBD76C}" dt="2019-06-15T11:30:09.385" v="1905" actId="20577"/>
          <ac:spMkLst>
            <pc:docMk/>
            <pc:sldMk cId="3784744344" sldId="262"/>
            <ac:spMk id="4" creationId="{5385286D-791E-426F-B9A4-3675877D94D7}"/>
          </ac:spMkLst>
        </pc:spChg>
        <pc:picChg chg="add mod">
          <ac:chgData name="Bent Ole Andersen" userId="ed131df3f694a1d1" providerId="LiveId" clId="{9E4A7717-AD00-43C6-B5FB-D84141DBD76C}" dt="2019-06-15T11:28:31.464" v="1800" actId="14100"/>
          <ac:picMkLst>
            <pc:docMk/>
            <pc:sldMk cId="3784744344" sldId="262"/>
            <ac:picMk id="6" creationId="{B3FAFE7D-1B80-4705-A23E-FC7B6F2BFED4}"/>
          </ac:picMkLst>
        </pc:picChg>
        <pc:picChg chg="add del mod">
          <ac:chgData name="Bent Ole Andersen" userId="ed131df3f694a1d1" providerId="LiveId" clId="{9E4A7717-AD00-43C6-B5FB-D84141DBD76C}" dt="2019-06-15T11:32:47.556" v="1915" actId="478"/>
          <ac:picMkLst>
            <pc:docMk/>
            <pc:sldMk cId="3784744344" sldId="262"/>
            <ac:picMk id="10" creationId="{D4C171DC-A0A9-47AF-B8F1-28A8B084DF53}"/>
          </ac:picMkLst>
        </pc:picChg>
        <pc:cxnChg chg="add mod">
          <ac:chgData name="Bent Ole Andersen" userId="ed131df3f694a1d1" providerId="LiveId" clId="{9E4A7717-AD00-43C6-B5FB-D84141DBD76C}" dt="2019-06-15T11:31:44.426" v="1909" actId="13822"/>
          <ac:cxnSpMkLst>
            <pc:docMk/>
            <pc:sldMk cId="3784744344" sldId="262"/>
            <ac:cxnSpMk id="8" creationId="{0EE3C8F0-C132-4F2C-8CD7-E033287C26E5}"/>
          </ac:cxnSpMkLst>
        </pc:cxnChg>
        <pc:cxnChg chg="add mod">
          <ac:chgData name="Bent Ole Andersen" userId="ed131df3f694a1d1" providerId="LiveId" clId="{9E4A7717-AD00-43C6-B5FB-D84141DBD76C}" dt="2019-06-15T11:33:07.536" v="1917" actId="13822"/>
          <ac:cxnSpMkLst>
            <pc:docMk/>
            <pc:sldMk cId="3784744344" sldId="262"/>
            <ac:cxnSpMk id="12" creationId="{5F021CB7-D6CC-4E29-88D9-BE179D16F5F1}"/>
          </ac:cxnSpMkLst>
        </pc:cxnChg>
        <pc:cxnChg chg="add mod">
          <ac:chgData name="Bent Ole Andersen" userId="ed131df3f694a1d1" providerId="LiveId" clId="{9E4A7717-AD00-43C6-B5FB-D84141DBD76C}" dt="2019-06-15T11:34:18.392" v="1920" actId="13822"/>
          <ac:cxnSpMkLst>
            <pc:docMk/>
            <pc:sldMk cId="3784744344" sldId="262"/>
            <ac:cxnSpMk id="14" creationId="{00FCAD96-E509-4220-8361-E19BB3405908}"/>
          </ac:cxnSpMkLst>
        </pc:cxnChg>
      </pc:sldChg>
      <pc:sldChg chg="addSp delSp modSp add modAnim">
        <pc:chgData name="Bent Ole Andersen" userId="ed131df3f694a1d1" providerId="LiveId" clId="{9E4A7717-AD00-43C6-B5FB-D84141DBD76C}" dt="2019-06-15T13:42:15.588" v="2335" actId="20577"/>
        <pc:sldMkLst>
          <pc:docMk/>
          <pc:sldMk cId="1508297357" sldId="263"/>
        </pc:sldMkLst>
        <pc:spChg chg="mod">
          <ac:chgData name="Bent Ole Andersen" userId="ed131df3f694a1d1" providerId="LiveId" clId="{9E4A7717-AD00-43C6-B5FB-D84141DBD76C}" dt="2019-06-15T13:42:15.588" v="2335" actId="20577"/>
          <ac:spMkLst>
            <pc:docMk/>
            <pc:sldMk cId="1508297357" sldId="263"/>
            <ac:spMk id="2" creationId="{20B0F5D7-5D3A-4DB1-958B-DC688AD0A96D}"/>
          </ac:spMkLst>
        </pc:spChg>
        <pc:spChg chg="del">
          <ac:chgData name="Bent Ole Andersen" userId="ed131df3f694a1d1" providerId="LiveId" clId="{9E4A7717-AD00-43C6-B5FB-D84141DBD76C}" dt="2019-06-15T13:24:09.979" v="1927" actId="931"/>
          <ac:spMkLst>
            <pc:docMk/>
            <pc:sldMk cId="1508297357" sldId="263"/>
            <ac:spMk id="3" creationId="{ADF06476-5CB4-4224-AB12-6E04ECE8A9E6}"/>
          </ac:spMkLst>
        </pc:spChg>
        <pc:spChg chg="mod">
          <ac:chgData name="Bent Ole Andersen" userId="ed131df3f694a1d1" providerId="LiveId" clId="{9E4A7717-AD00-43C6-B5FB-D84141DBD76C}" dt="2019-06-15T13:35:34.364" v="2271" actId="20577"/>
          <ac:spMkLst>
            <pc:docMk/>
            <pc:sldMk cId="1508297357" sldId="263"/>
            <ac:spMk id="4" creationId="{C9BE77D2-9A79-46FA-9DAF-8D9F84B0D440}"/>
          </ac:spMkLst>
        </pc:spChg>
        <pc:spChg chg="add mod">
          <ac:chgData name="Bent Ole Andersen" userId="ed131df3f694a1d1" providerId="LiveId" clId="{9E4A7717-AD00-43C6-B5FB-D84141DBD76C}" dt="2019-06-15T13:39:24.904" v="2275" actId="13822"/>
          <ac:spMkLst>
            <pc:docMk/>
            <pc:sldMk cId="1508297357" sldId="263"/>
            <ac:spMk id="9" creationId="{DDEF47BC-2700-4D12-9556-0F10F12AE414}"/>
          </ac:spMkLst>
        </pc:spChg>
        <pc:picChg chg="add mod">
          <ac:chgData name="Bent Ole Andersen" userId="ed131df3f694a1d1" providerId="LiveId" clId="{9E4A7717-AD00-43C6-B5FB-D84141DBD76C}" dt="2019-06-15T13:39:19.283" v="2273" actId="1076"/>
          <ac:picMkLst>
            <pc:docMk/>
            <pc:sldMk cId="1508297357" sldId="263"/>
            <ac:picMk id="6" creationId="{C704F3F1-EE71-4FB8-A97F-8AC5DDEFB514}"/>
          </ac:picMkLst>
        </pc:picChg>
        <pc:cxnChg chg="add mod">
          <ac:chgData name="Bent Ole Andersen" userId="ed131df3f694a1d1" providerId="LiveId" clId="{9E4A7717-AD00-43C6-B5FB-D84141DBD76C}" dt="2019-06-15T13:25:53.427" v="1977" actId="13822"/>
          <ac:cxnSpMkLst>
            <pc:docMk/>
            <pc:sldMk cId="1508297357" sldId="263"/>
            <ac:cxnSpMk id="8" creationId="{BD47E8D1-C936-4DAB-BDBD-235CEE380C0C}"/>
          </ac:cxnSpMkLst>
        </pc:cxnChg>
        <pc:cxnChg chg="add mod">
          <ac:chgData name="Bent Ole Andersen" userId="ed131df3f694a1d1" providerId="LiveId" clId="{9E4A7717-AD00-43C6-B5FB-D84141DBD76C}" dt="2019-06-15T13:39:59.397" v="2278" actId="13822"/>
          <ac:cxnSpMkLst>
            <pc:docMk/>
            <pc:sldMk cId="1508297357" sldId="263"/>
            <ac:cxnSpMk id="11" creationId="{428D8A1F-3EA2-4468-89A7-A9E183FE03B5}"/>
          </ac:cxnSpMkLst>
        </pc:cxnChg>
      </pc:sldChg>
      <pc:sldChg chg="addSp delSp modSp add modAnim">
        <pc:chgData name="Bent Ole Andersen" userId="ed131df3f694a1d1" providerId="LiveId" clId="{9E4A7717-AD00-43C6-B5FB-D84141DBD76C}" dt="2019-06-15T13:53:08.476" v="2787"/>
        <pc:sldMkLst>
          <pc:docMk/>
          <pc:sldMk cId="2875229131" sldId="264"/>
        </pc:sldMkLst>
        <pc:spChg chg="mod">
          <ac:chgData name="Bent Ole Andersen" userId="ed131df3f694a1d1" providerId="LiveId" clId="{9E4A7717-AD00-43C6-B5FB-D84141DBD76C}" dt="2019-06-15T13:50:13.306" v="2732" actId="1076"/>
          <ac:spMkLst>
            <pc:docMk/>
            <pc:sldMk cId="2875229131" sldId="264"/>
            <ac:spMk id="2" creationId="{C02D61F1-B28F-46DB-816C-118C20B1B0EF}"/>
          </ac:spMkLst>
        </pc:spChg>
        <pc:spChg chg="del">
          <ac:chgData name="Bent Ole Andersen" userId="ed131df3f694a1d1" providerId="LiveId" clId="{9E4A7717-AD00-43C6-B5FB-D84141DBD76C}" dt="2019-06-15T13:45:28.894" v="2337" actId="931"/>
          <ac:spMkLst>
            <pc:docMk/>
            <pc:sldMk cId="2875229131" sldId="264"/>
            <ac:spMk id="3" creationId="{C9C7E401-74EB-4C05-99A9-458314752786}"/>
          </ac:spMkLst>
        </pc:spChg>
        <pc:spChg chg="mod">
          <ac:chgData name="Bent Ole Andersen" userId="ed131df3f694a1d1" providerId="LiveId" clId="{9E4A7717-AD00-43C6-B5FB-D84141DBD76C}" dt="2019-06-15T13:52:08.546" v="2781" actId="20577"/>
          <ac:spMkLst>
            <pc:docMk/>
            <pc:sldMk cId="2875229131" sldId="264"/>
            <ac:spMk id="4" creationId="{BB014091-130E-4043-BB9C-7C55B153D84E}"/>
          </ac:spMkLst>
        </pc:spChg>
        <pc:picChg chg="add mod">
          <ac:chgData name="Bent Ole Andersen" userId="ed131df3f694a1d1" providerId="LiveId" clId="{9E4A7717-AD00-43C6-B5FB-D84141DBD76C}" dt="2019-06-15T13:45:39.473" v="2342" actId="1076"/>
          <ac:picMkLst>
            <pc:docMk/>
            <pc:sldMk cId="2875229131" sldId="264"/>
            <ac:picMk id="6" creationId="{EFDB0C48-A403-457F-B5C8-C418214489A8}"/>
          </ac:picMkLst>
        </pc:picChg>
        <pc:cxnChg chg="add mod">
          <ac:chgData name="Bent Ole Andersen" userId="ed131df3f694a1d1" providerId="LiveId" clId="{9E4A7717-AD00-43C6-B5FB-D84141DBD76C}" dt="2019-06-15T13:51:03.315" v="2738" actId="13822"/>
          <ac:cxnSpMkLst>
            <pc:docMk/>
            <pc:sldMk cId="2875229131" sldId="264"/>
            <ac:cxnSpMk id="8" creationId="{4566F0A5-6B92-48E2-B832-3F696DDC68FB}"/>
          </ac:cxnSpMkLst>
        </pc:cxnChg>
        <pc:cxnChg chg="add mod">
          <ac:chgData name="Bent Ole Andersen" userId="ed131df3f694a1d1" providerId="LiveId" clId="{9E4A7717-AD00-43C6-B5FB-D84141DBD76C}" dt="2019-06-15T13:52:30.525" v="2784" actId="13822"/>
          <ac:cxnSpMkLst>
            <pc:docMk/>
            <pc:sldMk cId="2875229131" sldId="264"/>
            <ac:cxnSpMk id="10" creationId="{8784751F-63DF-4F10-B257-853574AF5907}"/>
          </ac:cxnSpMkLst>
        </pc:cxnChg>
      </pc:sldChg>
      <pc:sldChg chg="modSp add modAnim">
        <pc:chgData name="Bent Ole Andersen" userId="ed131df3f694a1d1" providerId="LiveId" clId="{9E4A7717-AD00-43C6-B5FB-D84141DBD76C}" dt="2019-06-15T13:55:20.028" v="2858"/>
        <pc:sldMkLst>
          <pc:docMk/>
          <pc:sldMk cId="3575330614" sldId="265"/>
        </pc:sldMkLst>
        <pc:spChg chg="mod">
          <ac:chgData name="Bent Ole Andersen" userId="ed131df3f694a1d1" providerId="LiveId" clId="{9E4A7717-AD00-43C6-B5FB-D84141DBD76C}" dt="2019-06-15T13:54:22.362" v="2825" actId="20577"/>
          <ac:spMkLst>
            <pc:docMk/>
            <pc:sldMk cId="3575330614" sldId="265"/>
            <ac:spMk id="2" creationId="{1085988A-EB1E-46E3-8B89-ADAEF7E9D560}"/>
          </ac:spMkLst>
        </pc:spChg>
        <pc:spChg chg="mod">
          <ac:chgData name="Bent Ole Andersen" userId="ed131df3f694a1d1" providerId="LiveId" clId="{9E4A7717-AD00-43C6-B5FB-D84141DBD76C}" dt="2019-06-15T13:54:39.758" v="2856" actId="20577"/>
          <ac:spMkLst>
            <pc:docMk/>
            <pc:sldMk cId="3575330614" sldId="265"/>
            <ac:spMk id="3" creationId="{DFA3319B-26F8-4520-A02E-ACEEBBD6F266}"/>
          </ac:spMkLst>
        </pc:spChg>
      </pc:sldChg>
    </pc:docChg>
  </pc:docChgLst>
  <pc:docChgLst>
    <pc:chgData name="Bent Ole Andersen" userId="ed131df3f694a1d1" providerId="LiveId" clId="{CA944779-3F05-4C02-A354-ED952C105AB6}"/>
    <pc:docChg chg="custSel modSld">
      <pc:chgData name="Bent Ole Andersen" userId="ed131df3f694a1d1" providerId="LiveId" clId="{CA944779-3F05-4C02-A354-ED952C105AB6}" dt="2024-06-17T19:23:53.476" v="86" actId="20577"/>
      <pc:docMkLst>
        <pc:docMk/>
      </pc:docMkLst>
      <pc:sldChg chg="modSp mod">
        <pc:chgData name="Bent Ole Andersen" userId="ed131df3f694a1d1" providerId="LiveId" clId="{CA944779-3F05-4C02-A354-ED952C105AB6}" dt="2024-06-17T19:23:53.476" v="86" actId="20577"/>
        <pc:sldMkLst>
          <pc:docMk/>
          <pc:sldMk cId="2516559052" sldId="256"/>
        </pc:sldMkLst>
        <pc:spChg chg="mod">
          <ac:chgData name="Bent Ole Andersen" userId="ed131df3f694a1d1" providerId="LiveId" clId="{CA944779-3F05-4C02-A354-ED952C105AB6}" dt="2024-06-17T19:23:53.476" v="86" actId="20577"/>
          <ac:spMkLst>
            <pc:docMk/>
            <pc:sldMk cId="2516559052" sldId="256"/>
            <ac:spMk id="3" creationId="{12FDCC35-5C58-48C6-A444-CDC75ECFB658}"/>
          </ac:spMkLst>
        </pc:spChg>
      </pc:sldChg>
      <pc:sldChg chg="modSp">
        <pc:chgData name="Bent Ole Andersen" userId="ed131df3f694a1d1" providerId="LiveId" clId="{CA944779-3F05-4C02-A354-ED952C105AB6}" dt="2024-06-17T19:22:08.293" v="66" actId="20577"/>
        <pc:sldMkLst>
          <pc:docMk/>
          <pc:sldMk cId="2875229131" sldId="264"/>
        </pc:sldMkLst>
        <pc:spChg chg="mod">
          <ac:chgData name="Bent Ole Andersen" userId="ed131df3f694a1d1" providerId="LiveId" clId="{CA944779-3F05-4C02-A354-ED952C105AB6}" dt="2024-06-17T19:22:08.293" v="66" actId="20577"/>
          <ac:spMkLst>
            <pc:docMk/>
            <pc:sldMk cId="2875229131" sldId="264"/>
            <ac:spMk id="4" creationId="{BB014091-130E-4043-BB9C-7C55B153D84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C59A7-D1BC-47F0-8FC2-5422A6EE4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Hændelser på hul 6.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2FDCC35-5C58-48C6-A444-CDC75ECFB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Lavet af Bent Ole</a:t>
            </a:r>
          </a:p>
          <a:p>
            <a:r>
              <a:rPr lang="da-DK" dirty="0"/>
              <a:t>På vegne af Introudvalget </a:t>
            </a:r>
          </a:p>
          <a:p>
            <a:r>
              <a:rPr lang="da-DK"/>
              <a:t>Redigeret 2024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4C025E-69B4-4BAE-873D-96E85202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19" y="57385"/>
            <a:ext cx="73056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59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5988A-EB1E-46E3-8B89-ADAEF7E9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Slut for denne gang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br>
              <a:rPr lang="da-DK" dirty="0">
                <a:sym typeface="Wingdings" panose="05000000000000000000" pitchFamily="2" charset="2"/>
              </a:rPr>
            </a:br>
            <a:br>
              <a:rPr lang="da-DK" dirty="0">
                <a:sym typeface="Wingdings" panose="05000000000000000000" pitchFamily="2" charset="2"/>
              </a:rPr>
            </a:br>
            <a:r>
              <a:rPr lang="da-DK" dirty="0">
                <a:sym typeface="Wingdings" panose="05000000000000000000" pitchFamily="2" charset="2"/>
              </a:rPr>
              <a:t>Spørgsmål ?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FA3319B-26F8-4520-A02E-ACEEBBD6F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Tak for i aften, kom godt hjem.</a:t>
            </a:r>
          </a:p>
        </p:txBody>
      </p:sp>
    </p:spTree>
    <p:extLst>
      <p:ext uri="{BB962C8B-B14F-4D97-AF65-F5344CB8AC3E}">
        <p14:creationId xmlns:p14="http://schemas.microsoft.com/office/powerpoint/2010/main" val="357533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B79D1E-B2CD-4A07-BD67-6F1F47F35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Tee 59 på hul 6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F13D262-9DEC-4470-A19E-FD6518738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slår dit drive, du har ca. 130 m til flaget</a:t>
            </a:r>
          </a:p>
          <a:p>
            <a:endParaRPr lang="da-DK" dirty="0"/>
          </a:p>
          <a:p>
            <a:r>
              <a:rPr lang="da-DK" dirty="0"/>
              <a:t>Desværre når dit drive ikke så langt.</a:t>
            </a:r>
          </a:p>
          <a:p>
            <a:r>
              <a:rPr lang="da-DK" dirty="0"/>
              <a:t>Hvad gør du så ? Må du Tee bolden op igen på Teestedet ?</a:t>
            </a:r>
          </a:p>
          <a:p>
            <a:r>
              <a:rPr lang="da-DK" dirty="0"/>
              <a:t>Nej, du må ikke Tee den op igen, du skal spille bolden som den ligger.</a:t>
            </a:r>
          </a:p>
        </p:txBody>
      </p:sp>
      <p:pic>
        <p:nvPicPr>
          <p:cNvPr id="14" name="Pladsholder til indhold 13" descr="Et billede, der indeholder græs, udendørs, himmel, felt&#10;&#10;Automatisk genereret beskrivelse">
            <a:extLst>
              <a:ext uri="{FF2B5EF4-FFF2-40B4-BE49-F238E27FC236}">
                <a16:creationId xmlns:a16="http://schemas.microsoft.com/office/drawing/2014/main" id="{C6A4B298-54D1-4B40-8FBB-F93B78696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3" y="936435"/>
            <a:ext cx="7088610" cy="5316456"/>
          </a:xfrm>
        </p:spPr>
      </p:pic>
      <p:pic>
        <p:nvPicPr>
          <p:cNvPr id="16" name="Billede 15" descr="Et billede, der indeholder træ, bjerg&#10;&#10;Automatisk genereret beskrivelse">
            <a:extLst>
              <a:ext uri="{FF2B5EF4-FFF2-40B4-BE49-F238E27FC236}">
                <a16:creationId xmlns:a16="http://schemas.microsoft.com/office/drawing/2014/main" id="{1A7BB153-07C6-4337-A335-E356CE6EA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12" y="936435"/>
            <a:ext cx="7088611" cy="5316456"/>
          </a:xfrm>
          <a:prstGeom prst="rect">
            <a:avLst/>
          </a:prstGeom>
        </p:spPr>
      </p:pic>
      <p:pic>
        <p:nvPicPr>
          <p:cNvPr id="18" name="Billede 17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440784CB-F103-4E74-8622-BF252C889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911" y="936435"/>
            <a:ext cx="7088612" cy="531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14AB2-0604-45CC-980B-F8C43EE7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Dit 2. slag.</a:t>
            </a:r>
          </a:p>
        </p:txBody>
      </p:sp>
      <p:pic>
        <p:nvPicPr>
          <p:cNvPr id="6" name="Pladsholder til indhold 5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0AD483E2-E8FB-4545-8EB4-22248A252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7763" y="312516"/>
            <a:ext cx="7095398" cy="5321548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BE13DF4-BF31-4B90-A654-D89443F57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har slået dit 2. slag, men desværre landede den i søen, hvad gør du nu ?</a:t>
            </a:r>
          </a:p>
          <a:p>
            <a:r>
              <a:rPr lang="da-DK" dirty="0"/>
              <a:t>Du kan vælge, at droppe en ny bold på stedet og slå dit 4. slag.</a:t>
            </a:r>
          </a:p>
          <a:p>
            <a:r>
              <a:rPr lang="da-DK" dirty="0"/>
              <a:t>Eller du kan gå til dropzonen og droppe en ny bold og slå dit 4. slag derfra.</a:t>
            </a:r>
          </a:p>
          <a:p>
            <a:r>
              <a:rPr lang="da-DK" dirty="0"/>
              <a:t>Må du Tee bolden op her ??</a:t>
            </a:r>
          </a:p>
          <a:p>
            <a:r>
              <a:rPr lang="da-DK" dirty="0"/>
              <a:t>Nej det må du ikke, det er dropzone og bolden skal droppes fra knæhøjde.</a:t>
            </a:r>
          </a:p>
        </p:txBody>
      </p:sp>
      <p:pic>
        <p:nvPicPr>
          <p:cNvPr id="8" name="Billede 7" descr="Et billede, der indeholder græs, udendørs, træ, himmel&#10;&#10;Automatisk genereret beskrivelse">
            <a:extLst>
              <a:ext uri="{FF2B5EF4-FFF2-40B4-BE49-F238E27FC236}">
                <a16:creationId xmlns:a16="http://schemas.microsoft.com/office/drawing/2014/main" id="{CD4D3987-1D60-461D-92FD-C3BB87BDC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763" y="312516"/>
            <a:ext cx="7095397" cy="532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F15D8-BC51-481E-A1C5-C6DB0754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 prøver lige igen, forfra.</a:t>
            </a:r>
          </a:p>
        </p:txBody>
      </p:sp>
      <p:pic>
        <p:nvPicPr>
          <p:cNvPr id="6" name="Pladsholder til indhold 5" descr="Et billede, der indeholder græs, vand, udendørs, sø&#10;&#10;Automatisk genereret beskrivelse">
            <a:extLst>
              <a:ext uri="{FF2B5EF4-FFF2-40B4-BE49-F238E27FC236}">
                <a16:creationId xmlns:a16="http://schemas.microsoft.com/office/drawing/2014/main" id="{3C77DB92-D8AA-4E96-937D-BED47C2E3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701671"/>
            <a:ext cx="7272877" cy="5454657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5F354EA-9622-415A-8263-B5AAA1052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kom over søen, din bold ligger her.</a:t>
            </a:r>
          </a:p>
          <a:p>
            <a:r>
              <a:rPr lang="da-DK" dirty="0"/>
              <a:t>Må du spille videre derfra ?</a:t>
            </a:r>
          </a:p>
          <a:p>
            <a:r>
              <a:rPr lang="da-DK" dirty="0"/>
              <a:t>Ja det må du gerne.</a:t>
            </a:r>
          </a:p>
          <a:p>
            <a:r>
              <a:rPr lang="da-DK" dirty="0"/>
              <a:t>Må du grounde ?</a:t>
            </a:r>
          </a:p>
          <a:p>
            <a:r>
              <a:rPr lang="da-DK" dirty="0"/>
              <a:t>Ja du må gerne grounde.</a:t>
            </a:r>
          </a:p>
        </p:txBody>
      </p:sp>
    </p:spTree>
    <p:extLst>
      <p:ext uri="{BB962C8B-B14F-4D97-AF65-F5344CB8AC3E}">
        <p14:creationId xmlns:p14="http://schemas.microsoft.com/office/powerpoint/2010/main" val="98836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51DCE-ABDC-4152-91C0-CB8CB4067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Hov.. Den triller tilbage i søen.</a:t>
            </a:r>
          </a:p>
        </p:txBody>
      </p:sp>
      <p:pic>
        <p:nvPicPr>
          <p:cNvPr id="6" name="Pladsholder til indhold 5" descr="Et billede, der indeholder græs, vand, sø, udendørs&#10;&#10;Automatisk genereret beskrivelse">
            <a:extLst>
              <a:ext uri="{FF2B5EF4-FFF2-40B4-BE49-F238E27FC236}">
                <a16:creationId xmlns:a16="http://schemas.microsoft.com/office/drawing/2014/main" id="{016ED299-53C9-4D79-95D4-E9B24A89B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914400"/>
            <a:ext cx="7118547" cy="5338910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AD881B4-0AB2-4723-BE03-0F3DD7D72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Din bold blev desværre ikke liggende, den trillede tilbage og i søen.</a:t>
            </a:r>
          </a:p>
          <a:p>
            <a:r>
              <a:rPr lang="da-DK" dirty="0"/>
              <a:t>Hvad gør du nu ?</a:t>
            </a:r>
          </a:p>
          <a:p>
            <a:r>
              <a:rPr lang="da-DK" dirty="0"/>
              <a:t>Beklager, men du bliver nød til, at slå en ny bold fra dit Teested eller evt. fra dropzonen, din bold har jo ikke været helt ude af/passeret strafområdet og du kan derfor ikke droppe en ny på denne side.</a:t>
            </a:r>
          </a:p>
        </p:txBody>
      </p:sp>
      <p:pic>
        <p:nvPicPr>
          <p:cNvPr id="8" name="Billede 7" descr="Et billede, der indeholder græs, vand, udendørs, sø&#10;&#10;Automatisk genereret beskrivelse">
            <a:extLst>
              <a:ext uri="{FF2B5EF4-FFF2-40B4-BE49-F238E27FC236}">
                <a16:creationId xmlns:a16="http://schemas.microsoft.com/office/drawing/2014/main" id="{7D1D53BA-4FBA-4D2A-AC48-41C784037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11" y="914400"/>
            <a:ext cx="7118547" cy="5338910"/>
          </a:xfrm>
          <a:prstGeom prst="rect">
            <a:avLst/>
          </a:prstGeo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C529014-CEEC-43AD-8CEF-C0E088FEAD77}"/>
              </a:ext>
            </a:extLst>
          </p:cNvPr>
          <p:cNvCxnSpPr/>
          <p:nvPr/>
        </p:nvCxnSpPr>
        <p:spPr>
          <a:xfrm>
            <a:off x="5752618" y="6099858"/>
            <a:ext cx="4653023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43E96-B1F2-4018-B7A5-1FC09EDAB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Her og tilbage i søen.</a:t>
            </a:r>
          </a:p>
        </p:txBody>
      </p:sp>
      <p:pic>
        <p:nvPicPr>
          <p:cNvPr id="6" name="Pladsholder til indhold 5" descr="Et billede, der indeholder græs, vand, udendørs, himmel&#10;&#10;Automatisk genereret beskrivelse">
            <a:extLst>
              <a:ext uri="{FF2B5EF4-FFF2-40B4-BE49-F238E27FC236}">
                <a16:creationId xmlns:a16="http://schemas.microsoft.com/office/drawing/2014/main" id="{E5EFD21A-158A-422F-BB00-A3142464A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868102"/>
            <a:ext cx="7160871" cy="5370653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62007BB-44C4-49FE-9409-17DE97BC2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Havde din bold landet her eller du måske slår den op af greenbunkeren og den var trillet tilbage i søen, skal du så tilbage på modsatte side og slå en ny ?</a:t>
            </a:r>
          </a:p>
          <a:p>
            <a:r>
              <a:rPr lang="da-DK" dirty="0"/>
              <a:t>Nej, du har passeret strafområdet og må derfor droppe en ny bold på denne side</a:t>
            </a:r>
            <a:r>
              <a:rPr lang="da-DK"/>
              <a:t>, 2 køllelængder </a:t>
            </a:r>
            <a:r>
              <a:rPr lang="da-DK" dirty="0"/>
              <a:t>til siden ikke nærmere flaget.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EB85EAC-BEBA-4518-B8FF-872E4305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478" y="868102"/>
            <a:ext cx="7389921" cy="5665433"/>
          </a:xfrm>
          <a:prstGeom prst="rect">
            <a:avLst/>
          </a:prstGeom>
        </p:spPr>
      </p:pic>
      <p:sp>
        <p:nvSpPr>
          <p:cNvPr id="9" name="Ligebenet trekant 8">
            <a:extLst>
              <a:ext uri="{FF2B5EF4-FFF2-40B4-BE49-F238E27FC236}">
                <a16:creationId xmlns:a16="http://schemas.microsoft.com/office/drawing/2014/main" id="{D75AB7EB-7D73-4330-883E-678C4E3F9A05}"/>
              </a:ext>
            </a:extLst>
          </p:cNvPr>
          <p:cNvSpPr/>
          <p:nvPr/>
        </p:nvSpPr>
        <p:spPr>
          <a:xfrm rot="8948732">
            <a:off x="7720314" y="4537276"/>
            <a:ext cx="243068" cy="289367"/>
          </a:xfrm>
          <a:prstGeom prst="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Cirkel: udhulet 9">
            <a:extLst>
              <a:ext uri="{FF2B5EF4-FFF2-40B4-BE49-F238E27FC236}">
                <a16:creationId xmlns:a16="http://schemas.microsoft.com/office/drawing/2014/main" id="{D5EB6B6F-D0F3-4BB4-A5C8-03864814E815}"/>
              </a:ext>
            </a:extLst>
          </p:cNvPr>
          <p:cNvSpPr/>
          <p:nvPr/>
        </p:nvSpPr>
        <p:spPr>
          <a:xfrm>
            <a:off x="8472668" y="5989898"/>
            <a:ext cx="45719" cy="45719"/>
          </a:xfrm>
          <a:prstGeom prst="don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C8B15C8-24F8-4482-963F-5C9E5E7CB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347" y="5667155"/>
            <a:ext cx="60965" cy="6096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AD4C7ACD-5CA2-4ED5-9C6E-0A650DD98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473" y="5300553"/>
            <a:ext cx="60965" cy="60965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3F433CC8-FCEE-4D54-88C5-7DBA47559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825" y="5053697"/>
            <a:ext cx="60965" cy="60965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36CFA67C-FE60-4327-8F65-FF36197F0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663" y="4838014"/>
            <a:ext cx="60965" cy="60965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79E48B8B-4E69-44D1-BC5D-395D74266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663" y="4434457"/>
            <a:ext cx="60965" cy="60965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FFCE52DC-1475-46D6-84BC-B387B4B58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158" y="4208745"/>
            <a:ext cx="60965" cy="60965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08C8F042-FB41-4C84-B488-BA964B2F9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663" y="3907804"/>
            <a:ext cx="60965" cy="60965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4864CC72-779B-469F-9ED2-AD98883A9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894" y="3700818"/>
            <a:ext cx="60965" cy="60965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EF83FCCA-59D7-4CEB-8ED4-A64CF1737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527" y="3429000"/>
            <a:ext cx="60965" cy="60965"/>
          </a:xfrm>
          <a:prstGeom prst="rect">
            <a:avLst/>
          </a:prstGeom>
        </p:spPr>
      </p:pic>
      <p:pic>
        <p:nvPicPr>
          <p:cNvPr id="21" name="Grafik 20" descr="Flag">
            <a:extLst>
              <a:ext uri="{FF2B5EF4-FFF2-40B4-BE49-F238E27FC236}">
                <a16:creationId xmlns:a16="http://schemas.microsoft.com/office/drawing/2014/main" id="{9FBACBC2-1395-4279-8335-F4AA2A562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34947" y="3910313"/>
            <a:ext cx="596863" cy="5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88986-39A0-4518-829F-F1EA6DB97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Rundt om søen.</a:t>
            </a:r>
          </a:p>
        </p:txBody>
      </p:sp>
      <p:pic>
        <p:nvPicPr>
          <p:cNvPr id="6" name="Pladsholder til indhold 5" descr="Et billede, der indeholder træ, kage, stykke&#10;&#10;Automatisk genereret beskrivelse">
            <a:extLst>
              <a:ext uri="{FF2B5EF4-FFF2-40B4-BE49-F238E27FC236}">
                <a16:creationId xmlns:a16="http://schemas.microsoft.com/office/drawing/2014/main" id="{B3FAFE7D-1B80-4705-A23E-FC7B6F2BF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8133" y="833376"/>
            <a:ext cx="7581376" cy="5335929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385286D-791E-426F-B9A4-3675877D9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er træt af, at søen snupper alle dine bolde, du kan simpelthen ikke slå over, men har du andre muligheder ?</a:t>
            </a:r>
          </a:p>
          <a:p>
            <a:r>
              <a:rPr lang="da-DK" dirty="0"/>
              <a:t>Der står ingen steder, at du skal slå over søen/strafområdet, du må gerne spille udenom / rundt om søen.</a:t>
            </a:r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0EE3C8F0-C132-4F2C-8CD7-E033287C26E5}"/>
              </a:ext>
            </a:extLst>
          </p:cNvPr>
          <p:cNvCxnSpPr>
            <a:cxnSpLocks/>
          </p:cNvCxnSpPr>
          <p:nvPr/>
        </p:nvCxnSpPr>
        <p:spPr>
          <a:xfrm flipV="1">
            <a:off x="6096000" y="1701478"/>
            <a:ext cx="814086" cy="40106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5F021CB7-D6CC-4E29-88D9-BE179D16F5F1}"/>
              </a:ext>
            </a:extLst>
          </p:cNvPr>
          <p:cNvCxnSpPr/>
          <p:nvPr/>
        </p:nvCxnSpPr>
        <p:spPr>
          <a:xfrm flipV="1">
            <a:off x="6759615" y="1817225"/>
            <a:ext cx="289367" cy="17593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00FCAD96-E509-4220-8361-E19BB3405908}"/>
              </a:ext>
            </a:extLst>
          </p:cNvPr>
          <p:cNvCxnSpPr>
            <a:cxnSpLocks/>
          </p:cNvCxnSpPr>
          <p:nvPr/>
        </p:nvCxnSpPr>
        <p:spPr>
          <a:xfrm>
            <a:off x="7141580" y="1701478"/>
            <a:ext cx="2801073" cy="8912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74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0F5D7-5D3A-4DB1-958B-DC688AD0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Lokalregel - provisorisk bold.</a:t>
            </a:r>
          </a:p>
        </p:txBody>
      </p:sp>
      <p:pic>
        <p:nvPicPr>
          <p:cNvPr id="6" name="Pladsholder til indhold 5" descr="Et billede, der indeholder træ, kage, stykke&#10;&#10;Automatisk genereret beskrivelse">
            <a:extLst>
              <a:ext uri="{FF2B5EF4-FFF2-40B4-BE49-F238E27FC236}">
                <a16:creationId xmlns:a16="http://schemas.microsoft.com/office/drawing/2014/main" id="{C704F3F1-EE71-4FB8-A97F-8AC5DDEFB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1650" y="977102"/>
            <a:ext cx="7356031" cy="5132395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9BE77D2-9A79-46FA-9DAF-8D9F84B0D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har slået dit drive</a:t>
            </a:r>
          </a:p>
          <a:p>
            <a:r>
              <a:rPr lang="da-DK" dirty="0"/>
              <a:t>Du ved ikke om du ligger i strafområdet eller om den kom over ?</a:t>
            </a:r>
          </a:p>
          <a:p>
            <a:r>
              <a:rPr lang="da-DK" dirty="0"/>
              <a:t>Du kan jo ikke droppe ud over på den anden side hvis nu den ligger i strafområdet.</a:t>
            </a:r>
          </a:p>
          <a:p>
            <a:r>
              <a:rPr lang="da-DK" dirty="0"/>
              <a:t>Vores lokalregel tillader, at du på dette hul kan slå en provisorisk bold, MEN KUN VED AT DROPPE DEN PROVISORISKE BOLD I DROPZONEN!!!</a:t>
            </a:r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BD47E8D1-C936-4DAB-BDBD-235CEE380C0C}"/>
              </a:ext>
            </a:extLst>
          </p:cNvPr>
          <p:cNvCxnSpPr/>
          <p:nvPr/>
        </p:nvCxnSpPr>
        <p:spPr>
          <a:xfrm flipV="1">
            <a:off x="6458673" y="3958542"/>
            <a:ext cx="3553428" cy="17825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DDEF47BC-2700-4D12-9556-0F10F12AE414}"/>
              </a:ext>
            </a:extLst>
          </p:cNvPr>
          <p:cNvSpPr/>
          <p:nvPr/>
        </p:nvSpPr>
        <p:spPr>
          <a:xfrm>
            <a:off x="6933236" y="3429000"/>
            <a:ext cx="173620" cy="2286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428D8A1F-3EA2-4468-89A7-A9E183FE03B5}"/>
              </a:ext>
            </a:extLst>
          </p:cNvPr>
          <p:cNvCxnSpPr/>
          <p:nvPr/>
        </p:nvCxnSpPr>
        <p:spPr>
          <a:xfrm flipV="1">
            <a:off x="7106856" y="3206187"/>
            <a:ext cx="2754774" cy="3371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29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2D61F1-B28F-46DB-816C-118C20B1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722918"/>
            <a:ext cx="3854528" cy="1278466"/>
          </a:xfrm>
        </p:spPr>
        <p:txBody>
          <a:bodyPr/>
          <a:lstStyle/>
          <a:p>
            <a:r>
              <a:rPr lang="da-DK" dirty="0"/>
              <a:t>I strafområdet</a:t>
            </a:r>
          </a:p>
        </p:txBody>
      </p:sp>
      <p:pic>
        <p:nvPicPr>
          <p:cNvPr id="6" name="Pladsholder til indhold 5" descr="Et billede, der indeholder udendørs, græs, rød, træ&#10;&#10;Automatisk genereret beskrivelse">
            <a:extLst>
              <a:ext uri="{FF2B5EF4-FFF2-40B4-BE49-F238E27FC236}">
                <a16:creationId xmlns:a16="http://schemas.microsoft.com/office/drawing/2014/main" id="{EFDB0C48-A403-457F-B5C8-C41821448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4925" y="722918"/>
            <a:ext cx="7216218" cy="5412163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B014091-130E-4043-BB9C-7C55B153D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176041"/>
            <a:ext cx="3854528" cy="4085863"/>
          </a:xfrm>
        </p:spPr>
        <p:txBody>
          <a:bodyPr>
            <a:normAutofit/>
          </a:bodyPr>
          <a:lstStyle/>
          <a:p>
            <a:r>
              <a:rPr lang="da-DK" dirty="0"/>
              <a:t>Din bold kom ikke helt ud af strafområdet.</a:t>
            </a:r>
          </a:p>
          <a:p>
            <a:r>
              <a:rPr lang="da-DK" dirty="0"/>
              <a:t>Må du spille den eller skal du bruge din provisoriske ?</a:t>
            </a:r>
          </a:p>
          <a:p>
            <a:r>
              <a:rPr lang="da-DK" dirty="0"/>
              <a:t>Du må gerne spille bolden.</a:t>
            </a:r>
          </a:p>
          <a:p>
            <a:r>
              <a:rPr lang="da-DK" dirty="0"/>
              <a:t>Den røde pæl er i vejen for mit sving, den flytter jeg lige, jeg sætter den bare på plads bagefter, må jeg det ?</a:t>
            </a:r>
          </a:p>
          <a:p>
            <a:r>
              <a:rPr lang="da-DK" dirty="0"/>
              <a:t>Ja det må du gerne, den skal bare genplaceres. bolden ligger i strafområde og du skal spille den som den ligger, du kan jo også vælge at fortsætte spillet med din provisoriske bold</a:t>
            </a:r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4566F0A5-6B92-48E2-B832-3F696DDC68FB}"/>
              </a:ext>
            </a:extLst>
          </p:cNvPr>
          <p:cNvCxnSpPr/>
          <p:nvPr/>
        </p:nvCxnSpPr>
        <p:spPr>
          <a:xfrm flipV="1">
            <a:off x="7801337" y="4606724"/>
            <a:ext cx="1724628" cy="6250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8784751F-63DF-4F10-B257-853574AF5907}"/>
              </a:ext>
            </a:extLst>
          </p:cNvPr>
          <p:cNvCxnSpPr/>
          <p:nvPr/>
        </p:nvCxnSpPr>
        <p:spPr>
          <a:xfrm>
            <a:off x="7199453" y="2905246"/>
            <a:ext cx="1794076" cy="4282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22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366</TotalTime>
  <Words>564</Words>
  <Application>Microsoft Office PowerPoint</Application>
  <PresentationFormat>Widescreen</PresentationFormat>
  <Paragraphs>45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5" baseType="lpstr">
      <vt:lpstr>Arial</vt:lpstr>
      <vt:lpstr>Trebuchet MS</vt:lpstr>
      <vt:lpstr>Wingdings</vt:lpstr>
      <vt:lpstr>Wingdings 3</vt:lpstr>
      <vt:lpstr>Facet</vt:lpstr>
      <vt:lpstr>Hændelser på hul 6.</vt:lpstr>
      <vt:lpstr>Tee 59 på hul 6</vt:lpstr>
      <vt:lpstr>Dit 2. slag.</vt:lpstr>
      <vt:lpstr>Vi prøver lige igen, forfra.</vt:lpstr>
      <vt:lpstr>Hov.. Den triller tilbage i søen.</vt:lpstr>
      <vt:lpstr>Her og tilbage i søen.</vt:lpstr>
      <vt:lpstr>Rundt om søen.</vt:lpstr>
      <vt:lpstr>Lokalregel - provisorisk bold.</vt:lpstr>
      <vt:lpstr>I strafområdet</vt:lpstr>
      <vt:lpstr>Slut for denne gang   Spørgsmål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Bent Ole Andersen</dc:creator>
  <cp:lastModifiedBy>Bent Ole Andersen</cp:lastModifiedBy>
  <cp:revision>1</cp:revision>
  <dcterms:created xsi:type="dcterms:W3CDTF">2018-12-13T19:47:07Z</dcterms:created>
  <dcterms:modified xsi:type="dcterms:W3CDTF">2024-06-17T19:23:54Z</dcterms:modified>
</cp:coreProperties>
</file>