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t Ole Andersen" userId="ed131df3f694a1d1" providerId="LiveId" clId="{5C47708E-ECCD-4FC3-910F-0F94A7E1162C}"/>
    <pc:docChg chg="modSld">
      <pc:chgData name="Bent Ole Andersen" userId="ed131df3f694a1d1" providerId="LiveId" clId="{5C47708E-ECCD-4FC3-910F-0F94A7E1162C}" dt="2019-05-06T10:29:48.356" v="36"/>
      <pc:docMkLst>
        <pc:docMk/>
      </pc:docMkLst>
      <pc:sldChg chg="modSp">
        <pc:chgData name="Bent Ole Andersen" userId="ed131df3f694a1d1" providerId="LiveId" clId="{5C47708E-ECCD-4FC3-910F-0F94A7E1162C}" dt="2019-05-06T10:17:51.969" v="19" actId="1076"/>
        <pc:sldMkLst>
          <pc:docMk/>
          <pc:sldMk cId="3121823447" sldId="257"/>
        </pc:sldMkLst>
        <pc:picChg chg="mod">
          <ac:chgData name="Bent Ole Andersen" userId="ed131df3f694a1d1" providerId="LiveId" clId="{5C47708E-ECCD-4FC3-910F-0F94A7E1162C}" dt="2019-05-06T10:17:28.032" v="15" actId="14826"/>
          <ac:picMkLst>
            <pc:docMk/>
            <pc:sldMk cId="3121823447" sldId="257"/>
            <ac:picMk id="6" creationId="{07703005-1775-4CC1-BEA0-2BDD4E9A33DB}"/>
          </ac:picMkLst>
        </pc:picChg>
        <pc:picChg chg="mod">
          <ac:chgData name="Bent Ole Andersen" userId="ed131df3f694a1d1" providerId="LiveId" clId="{5C47708E-ECCD-4FC3-910F-0F94A7E1162C}" dt="2019-05-06T10:17:38.249" v="16" actId="1076"/>
          <ac:picMkLst>
            <pc:docMk/>
            <pc:sldMk cId="3121823447" sldId="257"/>
            <ac:picMk id="8" creationId="{31063E45-AD4A-4F25-BAAF-F2AA7425F4E6}"/>
          </ac:picMkLst>
        </pc:picChg>
        <pc:picChg chg="mod">
          <ac:chgData name="Bent Ole Andersen" userId="ed131df3f694a1d1" providerId="LiveId" clId="{5C47708E-ECCD-4FC3-910F-0F94A7E1162C}" dt="2019-05-06T10:17:42.721" v="17" actId="1076"/>
          <ac:picMkLst>
            <pc:docMk/>
            <pc:sldMk cId="3121823447" sldId="257"/>
            <ac:picMk id="10" creationId="{3A7D3FA8-487E-44FA-A234-4B5FB4DFF58A}"/>
          </ac:picMkLst>
        </pc:picChg>
        <pc:picChg chg="mod">
          <ac:chgData name="Bent Ole Andersen" userId="ed131df3f694a1d1" providerId="LiveId" clId="{5C47708E-ECCD-4FC3-910F-0F94A7E1162C}" dt="2019-05-06T10:17:47.841" v="18" actId="1076"/>
          <ac:picMkLst>
            <pc:docMk/>
            <pc:sldMk cId="3121823447" sldId="257"/>
            <ac:picMk id="24" creationId="{38BAF9A1-D0CE-4FC5-89B0-0542F1BD286C}"/>
          </ac:picMkLst>
        </pc:picChg>
        <pc:picChg chg="mod">
          <ac:chgData name="Bent Ole Andersen" userId="ed131df3f694a1d1" providerId="LiveId" clId="{5C47708E-ECCD-4FC3-910F-0F94A7E1162C}" dt="2019-05-06T10:17:51.969" v="19" actId="1076"/>
          <ac:picMkLst>
            <pc:docMk/>
            <pc:sldMk cId="3121823447" sldId="257"/>
            <ac:picMk id="30" creationId="{9A96F52B-3F2D-45A4-A40D-C40C70F61678}"/>
          </ac:picMkLst>
        </pc:picChg>
      </pc:sldChg>
      <pc:sldChg chg="addSp delSp modSp modAnim">
        <pc:chgData name="Bent Ole Andersen" userId="ed131df3f694a1d1" providerId="LiveId" clId="{5C47708E-ECCD-4FC3-910F-0F94A7E1162C}" dt="2019-05-06T10:23:18.620" v="28"/>
        <pc:sldMkLst>
          <pc:docMk/>
          <pc:sldMk cId="865071958" sldId="258"/>
        </pc:sldMkLst>
        <pc:spChg chg="del">
          <ac:chgData name="Bent Ole Andersen" userId="ed131df3f694a1d1" providerId="LiveId" clId="{5C47708E-ECCD-4FC3-910F-0F94A7E1162C}" dt="2019-05-06T10:14:29.359" v="0" actId="931"/>
          <ac:spMkLst>
            <pc:docMk/>
            <pc:sldMk cId="865071958" sldId="258"/>
            <ac:spMk id="5" creationId="{396505A3-ADFF-4CC6-A2E0-52D7EC0192D3}"/>
          </ac:spMkLst>
        </pc:spChg>
        <pc:picChg chg="add mod">
          <ac:chgData name="Bent Ole Andersen" userId="ed131df3f694a1d1" providerId="LiveId" clId="{5C47708E-ECCD-4FC3-910F-0F94A7E1162C}" dt="2019-05-06T10:14:43.737" v="5" actId="1076"/>
          <ac:picMkLst>
            <pc:docMk/>
            <pc:sldMk cId="865071958" sldId="258"/>
            <ac:picMk id="6" creationId="{125E9D94-D396-4EEB-947E-43C24B2441A2}"/>
          </ac:picMkLst>
        </pc:picChg>
      </pc:sldChg>
      <pc:sldChg chg="addSp delSp modSp modAnim">
        <pc:chgData name="Bent Ole Andersen" userId="ed131df3f694a1d1" providerId="LiveId" clId="{5C47708E-ECCD-4FC3-910F-0F94A7E1162C}" dt="2019-05-06T10:23:34.070" v="30"/>
        <pc:sldMkLst>
          <pc:docMk/>
          <pc:sldMk cId="2433627642" sldId="259"/>
        </pc:sldMkLst>
        <pc:spChg chg="del">
          <ac:chgData name="Bent Ole Andersen" userId="ed131df3f694a1d1" providerId="LiveId" clId="{5C47708E-ECCD-4FC3-910F-0F94A7E1162C}" dt="2019-05-06T10:15:19.756" v="6" actId="931"/>
          <ac:spMkLst>
            <pc:docMk/>
            <pc:sldMk cId="2433627642" sldId="259"/>
            <ac:spMk id="5" creationId="{396505A3-ADFF-4CC6-A2E0-52D7EC0192D3}"/>
          </ac:spMkLst>
        </pc:spChg>
        <pc:picChg chg="add mod">
          <ac:chgData name="Bent Ole Andersen" userId="ed131df3f694a1d1" providerId="LiveId" clId="{5C47708E-ECCD-4FC3-910F-0F94A7E1162C}" dt="2019-05-06T10:15:37.624" v="10" actId="1076"/>
          <ac:picMkLst>
            <pc:docMk/>
            <pc:sldMk cId="2433627642" sldId="259"/>
            <ac:picMk id="6" creationId="{680619AC-DC39-40D3-85CC-839467DECC72}"/>
          </ac:picMkLst>
        </pc:picChg>
      </pc:sldChg>
      <pc:sldChg chg="modAnim">
        <pc:chgData name="Bent Ole Andersen" userId="ed131df3f694a1d1" providerId="LiveId" clId="{5C47708E-ECCD-4FC3-910F-0F94A7E1162C}" dt="2019-05-06T10:29:48.356" v="36"/>
        <pc:sldMkLst>
          <pc:docMk/>
          <pc:sldMk cId="4053037685" sldId="260"/>
        </pc:sldMkLst>
      </pc:sldChg>
      <pc:sldChg chg="addSp delSp modSp modAnim">
        <pc:chgData name="Bent Ole Andersen" userId="ed131df3f694a1d1" providerId="LiveId" clId="{5C47708E-ECCD-4FC3-910F-0F94A7E1162C}" dt="2019-05-06T10:24:00.004" v="33"/>
        <pc:sldMkLst>
          <pc:docMk/>
          <pc:sldMk cId="3303486022" sldId="262"/>
        </pc:sldMkLst>
        <pc:spChg chg="del">
          <ac:chgData name="Bent Ole Andersen" userId="ed131df3f694a1d1" providerId="LiveId" clId="{5C47708E-ECCD-4FC3-910F-0F94A7E1162C}" dt="2019-05-06T10:19:10.430" v="20" actId="931"/>
          <ac:spMkLst>
            <pc:docMk/>
            <pc:sldMk cId="3303486022" sldId="262"/>
            <ac:spMk id="5" creationId="{396505A3-ADFF-4CC6-A2E0-52D7EC0192D3}"/>
          </ac:spMkLst>
        </pc:spChg>
        <pc:picChg chg="add mod">
          <ac:chgData name="Bent Ole Andersen" userId="ed131df3f694a1d1" providerId="LiveId" clId="{5C47708E-ECCD-4FC3-910F-0F94A7E1162C}" dt="2019-05-06T10:19:32.217" v="25" actId="1076"/>
          <ac:picMkLst>
            <pc:docMk/>
            <pc:sldMk cId="3303486022" sldId="262"/>
            <ac:picMk id="7" creationId="{8CCED7CF-BBF5-40C3-B224-E04FAE9F8AC5}"/>
          </ac:picMkLst>
        </pc:picChg>
      </pc:sldChg>
    </pc:docChg>
  </pc:docChgLst>
  <pc:docChgLst>
    <pc:chgData name="Bent Ole Andersen" userId="ed131df3f694a1d1" providerId="LiveId" clId="{9E4A7717-AD00-43C6-B5FB-D84141DBD76C}"/>
    <pc:docChg chg="undo custSel mod addSld modSld sldOrd">
      <pc:chgData name="Bent Ole Andersen" userId="ed131df3f694a1d1" providerId="LiveId" clId="{9E4A7717-AD00-43C6-B5FB-D84141DBD76C}" dt="2019-05-06T03:59:48.328" v="1189" actId="1076"/>
      <pc:docMkLst>
        <pc:docMk/>
      </pc:docMkLst>
      <pc:sldChg chg="modSp">
        <pc:chgData name="Bent Ole Andersen" userId="ed131df3f694a1d1" providerId="LiveId" clId="{9E4A7717-AD00-43C6-B5FB-D84141DBD76C}" dt="2019-05-05T16:40:06.893" v="34" actId="20577"/>
        <pc:sldMkLst>
          <pc:docMk/>
          <pc:sldMk cId="2516559052" sldId="256"/>
        </pc:sldMkLst>
        <pc:spChg chg="mod">
          <ac:chgData name="Bent Ole Andersen" userId="ed131df3f694a1d1" providerId="LiveId" clId="{9E4A7717-AD00-43C6-B5FB-D84141DBD76C}" dt="2019-05-05T16:40:06.893" v="34" actId="20577"/>
          <ac:spMkLst>
            <pc:docMk/>
            <pc:sldMk cId="2516559052" sldId="256"/>
            <ac:spMk id="2" creationId="{8BBC59A7-D1BC-47F0-8FC2-5422A6EE42D0}"/>
          </ac:spMkLst>
        </pc:spChg>
      </pc:sldChg>
      <pc:sldChg chg="addSp delSp modSp add mod setBg modAnim setClrOvrMap">
        <pc:chgData name="Bent Ole Andersen" userId="ed131df3f694a1d1" providerId="LiveId" clId="{9E4A7717-AD00-43C6-B5FB-D84141DBD76C}" dt="2019-05-06T03:59:48.328" v="1189" actId="1076"/>
        <pc:sldMkLst>
          <pc:docMk/>
          <pc:sldMk cId="3121823447" sldId="257"/>
        </pc:sldMkLst>
        <pc:spChg chg="mod ord">
          <ac:chgData name="Bent Ole Andersen" userId="ed131df3f694a1d1" providerId="LiveId" clId="{9E4A7717-AD00-43C6-B5FB-D84141DBD76C}" dt="2019-05-05T17:27:12.839" v="301" actId="1076"/>
          <ac:spMkLst>
            <pc:docMk/>
            <pc:sldMk cId="3121823447" sldId="257"/>
            <ac:spMk id="2" creationId="{257D7817-4340-452C-9431-69577890B4F3}"/>
          </ac:spMkLst>
        </pc:spChg>
        <pc:spChg chg="del">
          <ac:chgData name="Bent Ole Andersen" userId="ed131df3f694a1d1" providerId="LiveId" clId="{9E4A7717-AD00-43C6-B5FB-D84141DBD76C}" dt="2019-05-05T17:19:32.261" v="270" actId="931"/>
          <ac:spMkLst>
            <pc:docMk/>
            <pc:sldMk cId="3121823447" sldId="257"/>
            <ac:spMk id="3" creationId="{BAE587BC-7C54-49ED-BFBC-2351E7F193A8}"/>
          </ac:spMkLst>
        </pc:spChg>
        <pc:spChg chg="mod">
          <ac:chgData name="Bent Ole Andersen" userId="ed131df3f694a1d1" providerId="LiveId" clId="{9E4A7717-AD00-43C6-B5FB-D84141DBD76C}" dt="2019-05-05T17:26:21.227" v="297" actId="26606"/>
          <ac:spMkLst>
            <pc:docMk/>
            <pc:sldMk cId="3121823447" sldId="257"/>
            <ac:spMk id="4" creationId="{CF0384D0-9C0A-4095-A785-E935B719E297}"/>
          </ac:spMkLst>
        </pc:spChg>
        <pc:spChg chg="add mod">
          <ac:chgData name="Bent Ole Andersen" userId="ed131df3f694a1d1" providerId="LiveId" clId="{9E4A7717-AD00-43C6-B5FB-D84141DBD76C}" dt="2019-05-05T17:55:36.294" v="494" actId="20577"/>
          <ac:spMkLst>
            <pc:docMk/>
            <pc:sldMk cId="3121823447" sldId="257"/>
            <ac:spMk id="26" creationId="{CC666F79-B88B-4F8C-B59E-3734A6E68E7E}"/>
          </ac:spMkLst>
        </pc:spChg>
        <pc:spChg chg="add del">
          <ac:chgData name="Bent Ole Andersen" userId="ed131df3f694a1d1" providerId="LiveId" clId="{9E4A7717-AD00-43C6-B5FB-D84141DBD76C}" dt="2019-05-05T17:20:23.396" v="278" actId="26606"/>
          <ac:spMkLst>
            <pc:docMk/>
            <pc:sldMk cId="3121823447" sldId="257"/>
            <ac:spMk id="27" creationId="{3F088236-D655-4F88-B238-E16762358025}"/>
          </ac:spMkLst>
        </pc:spChg>
        <pc:spChg chg="add del">
          <ac:chgData name="Bent Ole Andersen" userId="ed131df3f694a1d1" providerId="LiveId" clId="{9E4A7717-AD00-43C6-B5FB-D84141DBD76C}" dt="2019-05-05T17:20:23.396" v="278" actId="26606"/>
          <ac:spMkLst>
            <pc:docMk/>
            <pc:sldMk cId="3121823447" sldId="257"/>
            <ac:spMk id="29" creationId="{3DAC0C92-199E-475C-9390-119A9B027276}"/>
          </ac:spMkLst>
        </pc:spChg>
        <pc:spChg chg="add del">
          <ac:chgData name="Bent Ole Andersen" userId="ed131df3f694a1d1" providerId="LiveId" clId="{9E4A7717-AD00-43C6-B5FB-D84141DBD76C}" dt="2019-05-05T17:20:23.396" v="278" actId="26606"/>
          <ac:spMkLst>
            <pc:docMk/>
            <pc:sldMk cId="3121823447" sldId="257"/>
            <ac:spMk id="31" creationId="{C4CFB339-0ED8-4FE2-9EF1-6D1375B8499B}"/>
          </ac:spMkLst>
        </pc:spChg>
        <pc:spChg chg="add del">
          <ac:chgData name="Bent Ole Andersen" userId="ed131df3f694a1d1" providerId="LiveId" clId="{9E4A7717-AD00-43C6-B5FB-D84141DBD76C}" dt="2019-05-05T17:20:23.396" v="278" actId="26606"/>
          <ac:spMkLst>
            <pc:docMk/>
            <pc:sldMk cId="3121823447" sldId="257"/>
            <ac:spMk id="33" creationId="{31896C80-2069-4431-9C19-83B913734490}"/>
          </ac:spMkLst>
        </pc:spChg>
        <pc:spChg chg="add del">
          <ac:chgData name="Bent Ole Andersen" userId="ed131df3f694a1d1" providerId="LiveId" clId="{9E4A7717-AD00-43C6-B5FB-D84141DBD76C}" dt="2019-05-05T17:20:23.396" v="278" actId="26606"/>
          <ac:spMkLst>
            <pc:docMk/>
            <pc:sldMk cId="3121823447" sldId="257"/>
            <ac:spMk id="35" creationId="{BF120A21-0841-4823-B0C4-28AEBCEF9B78}"/>
          </ac:spMkLst>
        </pc:spChg>
        <pc:spChg chg="add del">
          <ac:chgData name="Bent Ole Andersen" userId="ed131df3f694a1d1" providerId="LiveId" clId="{9E4A7717-AD00-43C6-B5FB-D84141DBD76C}" dt="2019-05-05T17:20:23.396" v="278" actId="26606"/>
          <ac:spMkLst>
            <pc:docMk/>
            <pc:sldMk cId="3121823447" sldId="257"/>
            <ac:spMk id="37" creationId="{DBB05BAE-BBD3-4289-899F-A6851503C6B0}"/>
          </ac:spMkLst>
        </pc:spChg>
        <pc:spChg chg="add del">
          <ac:chgData name="Bent Ole Andersen" userId="ed131df3f694a1d1" providerId="LiveId" clId="{9E4A7717-AD00-43C6-B5FB-D84141DBD76C}" dt="2019-05-05T17:20:23.396" v="278" actId="26606"/>
          <ac:spMkLst>
            <pc:docMk/>
            <pc:sldMk cId="3121823447" sldId="257"/>
            <ac:spMk id="39" creationId="{9874D11C-36F5-4BBE-A490-019A54E953B0}"/>
          </ac:spMkLst>
        </pc:spChg>
        <pc:spChg chg="add del">
          <ac:chgData name="Bent Ole Andersen" userId="ed131df3f694a1d1" providerId="LiveId" clId="{9E4A7717-AD00-43C6-B5FB-D84141DBD76C}" dt="2019-05-05T17:20:46.001" v="280" actId="26606"/>
          <ac:spMkLst>
            <pc:docMk/>
            <pc:sldMk cId="3121823447" sldId="257"/>
            <ac:spMk id="42" creationId="{9F4444CE-BC8D-4D61-B303-4C05614E62AB}"/>
          </ac:spMkLst>
        </pc:spChg>
        <pc:spChg chg="add del">
          <ac:chgData name="Bent Ole Andersen" userId="ed131df3f694a1d1" providerId="LiveId" clId="{9E4A7717-AD00-43C6-B5FB-D84141DBD76C}" dt="2019-05-05T17:20:46.001" v="280" actId="26606"/>
          <ac:spMkLst>
            <pc:docMk/>
            <pc:sldMk cId="3121823447" sldId="257"/>
            <ac:spMk id="43" creationId="{62423CA5-E2E1-4789-B759-9906C1C94063}"/>
          </ac:spMkLst>
        </pc:spChg>
        <pc:spChg chg="add del">
          <ac:chgData name="Bent Ole Andersen" userId="ed131df3f694a1d1" providerId="LiveId" clId="{9E4A7717-AD00-43C6-B5FB-D84141DBD76C}" dt="2019-05-05T17:20:46.001" v="280" actId="26606"/>
          <ac:spMkLst>
            <pc:docMk/>
            <pc:sldMk cId="3121823447" sldId="257"/>
            <ac:spMk id="44" creationId="{73772B81-181F-48B7-8826-4D9686D15DF5}"/>
          </ac:spMkLst>
        </pc:spChg>
        <pc:spChg chg="add del">
          <ac:chgData name="Bent Ole Andersen" userId="ed131df3f694a1d1" providerId="LiveId" clId="{9E4A7717-AD00-43C6-B5FB-D84141DBD76C}" dt="2019-05-05T17:20:46.001" v="280" actId="26606"/>
          <ac:spMkLst>
            <pc:docMk/>
            <pc:sldMk cId="3121823447" sldId="257"/>
            <ac:spMk id="45" creationId="{B2205F6E-03C6-4E92-877C-E2482F6599AA}"/>
          </ac:spMkLst>
        </pc:spChg>
        <pc:spChg chg="add del">
          <ac:chgData name="Bent Ole Andersen" userId="ed131df3f694a1d1" providerId="LiveId" clId="{9E4A7717-AD00-43C6-B5FB-D84141DBD76C}" dt="2019-05-05T17:26:21.227" v="297" actId="26606"/>
          <ac:spMkLst>
            <pc:docMk/>
            <pc:sldMk cId="3121823447" sldId="257"/>
            <ac:spMk id="48" creationId="{3BCB5F6A-9EB0-40B0-9D13-3023E9A20508}"/>
          </ac:spMkLst>
        </pc:spChg>
        <pc:spChg chg="add">
          <ac:chgData name="Bent Ole Andersen" userId="ed131df3f694a1d1" providerId="LiveId" clId="{9E4A7717-AD00-43C6-B5FB-D84141DBD76C}" dt="2019-05-05T17:26:21.227" v="297" actId="26606"/>
          <ac:spMkLst>
            <pc:docMk/>
            <pc:sldMk cId="3121823447" sldId="257"/>
            <ac:spMk id="65" creationId="{8E2EB503-A017-4457-A105-53638C97DEB8}"/>
          </ac:spMkLst>
        </pc:spChg>
        <pc:grpChg chg="add del">
          <ac:chgData name="Bent Ole Andersen" userId="ed131df3f694a1d1" providerId="LiveId" clId="{9E4A7717-AD00-43C6-B5FB-D84141DBD76C}" dt="2019-05-05T17:20:23.396" v="278" actId="26606"/>
          <ac:grpSpMkLst>
            <pc:docMk/>
            <pc:sldMk cId="3121823447" sldId="257"/>
            <ac:grpSpMk id="11" creationId="{10BE40E3-5550-4CDD-B4FD-387C33EBF157}"/>
          </ac:grpSpMkLst>
        </pc:grpChg>
        <pc:grpChg chg="add del">
          <ac:chgData name="Bent Ole Andersen" userId="ed131df3f694a1d1" providerId="LiveId" clId="{9E4A7717-AD00-43C6-B5FB-D84141DBD76C}" dt="2019-05-05T17:20:46.001" v="280" actId="26606"/>
          <ac:grpSpMkLst>
            <pc:docMk/>
            <pc:sldMk cId="3121823447" sldId="257"/>
            <ac:grpSpMk id="41" creationId="{1F2B4773-3207-44CC-B7AC-892B70498211}"/>
          </ac:grpSpMkLst>
        </pc:grpChg>
        <pc:grpChg chg="add del">
          <ac:chgData name="Bent Ole Andersen" userId="ed131df3f694a1d1" providerId="LiveId" clId="{9E4A7717-AD00-43C6-B5FB-D84141DBD76C}" dt="2019-05-05T17:26:21.227" v="297" actId="26606"/>
          <ac:grpSpMkLst>
            <pc:docMk/>
            <pc:sldMk cId="3121823447" sldId="257"/>
            <ac:grpSpMk id="47" creationId="{10BE40E3-5550-4CDD-B4FD-387C33EBF157}"/>
          </ac:grpSpMkLst>
        </pc:grpChg>
        <pc:grpChg chg="add">
          <ac:chgData name="Bent Ole Andersen" userId="ed131df3f694a1d1" providerId="LiveId" clId="{9E4A7717-AD00-43C6-B5FB-D84141DBD76C}" dt="2019-05-05T17:26:21.227" v="297" actId="26606"/>
          <ac:grpSpMkLst>
            <pc:docMk/>
            <pc:sldMk cId="3121823447" sldId="257"/>
            <ac:grpSpMk id="53" creationId="{EB0D40EF-BA14-42F1-9492-D38C59DCAB67}"/>
          </ac:grpSpMkLst>
        </pc:grpChg>
        <pc:picChg chg="add mod ord">
          <ac:chgData name="Bent Ole Andersen" userId="ed131df3f694a1d1" providerId="LiveId" clId="{9E4A7717-AD00-43C6-B5FB-D84141DBD76C}" dt="2019-05-05T17:29:27.104" v="309" actId="14100"/>
          <ac:picMkLst>
            <pc:docMk/>
            <pc:sldMk cId="3121823447" sldId="257"/>
            <ac:picMk id="6" creationId="{07703005-1775-4CC1-BEA0-2BDD4E9A33DB}"/>
          </ac:picMkLst>
        </pc:picChg>
        <pc:picChg chg="add mod">
          <ac:chgData name="Bent Ole Andersen" userId="ed131df3f694a1d1" providerId="LiveId" clId="{9E4A7717-AD00-43C6-B5FB-D84141DBD76C}" dt="2019-05-06T03:59:46.345" v="1186" actId="1076"/>
          <ac:picMkLst>
            <pc:docMk/>
            <pc:sldMk cId="3121823447" sldId="257"/>
            <ac:picMk id="8" creationId="{31063E45-AD4A-4F25-BAAF-F2AA7425F4E6}"/>
          </ac:picMkLst>
        </pc:picChg>
        <pc:picChg chg="add mod">
          <ac:chgData name="Bent Ole Andersen" userId="ed131df3f694a1d1" providerId="LiveId" clId="{9E4A7717-AD00-43C6-B5FB-D84141DBD76C}" dt="2019-05-06T03:59:47.183" v="1187" actId="1076"/>
          <ac:picMkLst>
            <pc:docMk/>
            <pc:sldMk cId="3121823447" sldId="257"/>
            <ac:picMk id="10" creationId="{3A7D3FA8-487E-44FA-A234-4B5FB4DFF58A}"/>
          </ac:picMkLst>
        </pc:picChg>
        <pc:picChg chg="add mod">
          <ac:chgData name="Bent Ole Andersen" userId="ed131df3f694a1d1" providerId="LiveId" clId="{9E4A7717-AD00-43C6-B5FB-D84141DBD76C}" dt="2019-05-06T03:59:47.775" v="1188" actId="1076"/>
          <ac:picMkLst>
            <pc:docMk/>
            <pc:sldMk cId="3121823447" sldId="257"/>
            <ac:picMk id="24" creationId="{38BAF9A1-D0CE-4FC5-89B0-0542F1BD286C}"/>
          </ac:picMkLst>
        </pc:picChg>
        <pc:picChg chg="add mod">
          <ac:chgData name="Bent Ole Andersen" userId="ed131df3f694a1d1" providerId="LiveId" clId="{9E4A7717-AD00-43C6-B5FB-D84141DBD76C}" dt="2019-05-06T03:59:48.328" v="1189" actId="1076"/>
          <ac:picMkLst>
            <pc:docMk/>
            <pc:sldMk cId="3121823447" sldId="257"/>
            <ac:picMk id="30" creationId="{9A96F52B-3F2D-45A4-A40D-C40C70F61678}"/>
          </ac:picMkLst>
        </pc:picChg>
        <pc:cxnChg chg="add del">
          <ac:chgData name="Bent Ole Andersen" userId="ed131df3f694a1d1" providerId="LiveId" clId="{9E4A7717-AD00-43C6-B5FB-D84141DBD76C}" dt="2019-05-05T17:20:23.396" v="278" actId="26606"/>
          <ac:cxnSpMkLst>
            <pc:docMk/>
            <pc:sldMk cId="3121823447" sldId="257"/>
            <ac:cxnSpMk id="23" creationId="{64FA5DFF-7FE6-4855-84E6-DFA78EE978BD}"/>
          </ac:cxnSpMkLst>
        </pc:cxnChg>
        <pc:cxnChg chg="add del">
          <ac:chgData name="Bent Ole Andersen" userId="ed131df3f694a1d1" providerId="LiveId" clId="{9E4A7717-AD00-43C6-B5FB-D84141DBD76C}" dt="2019-05-05T17:20:23.396" v="278" actId="26606"/>
          <ac:cxnSpMkLst>
            <pc:docMk/>
            <pc:sldMk cId="3121823447" sldId="257"/>
            <ac:cxnSpMk id="25" creationId="{2AFD8CBA-54A3-4363-991B-B9C631BBFA74}"/>
          </ac:cxnSpMkLst>
        </pc:cxnChg>
      </pc:sldChg>
      <pc:sldChg chg="addSp delSp modSp add delAnim modAnim">
        <pc:chgData name="Bent Ole Andersen" userId="ed131df3f694a1d1" providerId="LiveId" clId="{9E4A7717-AD00-43C6-B5FB-D84141DBD76C}" dt="2019-05-05T18:37:26.702" v="598" actId="27636"/>
        <pc:sldMkLst>
          <pc:docMk/>
          <pc:sldMk cId="865071958" sldId="258"/>
        </pc:sldMkLst>
        <pc:spChg chg="mod">
          <ac:chgData name="Bent Ole Andersen" userId="ed131df3f694a1d1" providerId="LiveId" clId="{9E4A7717-AD00-43C6-B5FB-D84141DBD76C}" dt="2019-05-05T18:16:53.495" v="541" actId="27636"/>
          <ac:spMkLst>
            <pc:docMk/>
            <pc:sldMk cId="865071958" sldId="258"/>
            <ac:spMk id="2" creationId="{257D7817-4340-452C-9431-69577890B4F3}"/>
          </ac:spMkLst>
        </pc:spChg>
        <pc:spChg chg="mod">
          <ac:chgData name="Bent Ole Andersen" userId="ed131df3f694a1d1" providerId="LiveId" clId="{9E4A7717-AD00-43C6-B5FB-D84141DBD76C}" dt="2019-05-05T18:37:26.702" v="598" actId="27636"/>
          <ac:spMkLst>
            <pc:docMk/>
            <pc:sldMk cId="865071958" sldId="258"/>
            <ac:spMk id="4" creationId="{CF0384D0-9C0A-4095-A785-E935B719E297}"/>
          </ac:spMkLst>
        </pc:spChg>
        <pc:spChg chg="add mod">
          <ac:chgData name="Bent Ole Andersen" userId="ed131df3f694a1d1" providerId="LiveId" clId="{9E4A7717-AD00-43C6-B5FB-D84141DBD76C}" dt="2019-05-05T18:19:39.103" v="543" actId="1076"/>
          <ac:spMkLst>
            <pc:docMk/>
            <pc:sldMk cId="865071958" sldId="258"/>
            <ac:spMk id="5" creationId="{396505A3-ADFF-4CC6-A2E0-52D7EC0192D3}"/>
          </ac:spMkLst>
        </pc:spChg>
        <pc:spChg chg="del mod">
          <ac:chgData name="Bent Ole Andersen" userId="ed131df3f694a1d1" providerId="LiveId" clId="{9E4A7717-AD00-43C6-B5FB-D84141DBD76C}" dt="2019-05-05T18:31:56.934" v="550" actId="478"/>
          <ac:spMkLst>
            <pc:docMk/>
            <pc:sldMk cId="865071958" sldId="258"/>
            <ac:spMk id="26" creationId="{CC666F79-B88B-4F8C-B59E-3734A6E68E7E}"/>
          </ac:spMkLst>
        </pc:spChg>
        <pc:picChg chg="del">
          <ac:chgData name="Bent Ole Andersen" userId="ed131df3f694a1d1" providerId="LiveId" clId="{9E4A7717-AD00-43C6-B5FB-D84141DBD76C}" dt="2019-05-05T18:08:13.694" v="532" actId="478"/>
          <ac:picMkLst>
            <pc:docMk/>
            <pc:sldMk cId="865071958" sldId="258"/>
            <ac:picMk id="6" creationId="{07703005-1775-4CC1-BEA0-2BDD4E9A33DB}"/>
          </ac:picMkLst>
        </pc:picChg>
        <pc:picChg chg="del">
          <ac:chgData name="Bent Ole Andersen" userId="ed131df3f694a1d1" providerId="LiveId" clId="{9E4A7717-AD00-43C6-B5FB-D84141DBD76C}" dt="2019-05-05T18:08:10.511" v="531" actId="478"/>
          <ac:picMkLst>
            <pc:docMk/>
            <pc:sldMk cId="865071958" sldId="258"/>
            <ac:picMk id="8" creationId="{31063E45-AD4A-4F25-BAAF-F2AA7425F4E6}"/>
          </ac:picMkLst>
        </pc:picChg>
        <pc:picChg chg="del">
          <ac:chgData name="Bent Ole Andersen" userId="ed131df3f694a1d1" providerId="LiveId" clId="{9E4A7717-AD00-43C6-B5FB-D84141DBD76C}" dt="2019-05-05T18:08:09.334" v="530" actId="478"/>
          <ac:picMkLst>
            <pc:docMk/>
            <pc:sldMk cId="865071958" sldId="258"/>
            <ac:picMk id="10" creationId="{3A7D3FA8-487E-44FA-A234-4B5FB4DFF58A}"/>
          </ac:picMkLst>
        </pc:picChg>
        <pc:picChg chg="del">
          <ac:chgData name="Bent Ole Andersen" userId="ed131df3f694a1d1" providerId="LiveId" clId="{9E4A7717-AD00-43C6-B5FB-D84141DBD76C}" dt="2019-05-05T18:08:08.502" v="529" actId="478"/>
          <ac:picMkLst>
            <pc:docMk/>
            <pc:sldMk cId="865071958" sldId="258"/>
            <ac:picMk id="24" creationId="{38BAF9A1-D0CE-4FC5-89B0-0542F1BD286C}"/>
          </ac:picMkLst>
        </pc:picChg>
        <pc:picChg chg="del">
          <ac:chgData name="Bent Ole Andersen" userId="ed131df3f694a1d1" providerId="LiveId" clId="{9E4A7717-AD00-43C6-B5FB-D84141DBD76C}" dt="2019-05-05T18:08:07.270" v="528" actId="478"/>
          <ac:picMkLst>
            <pc:docMk/>
            <pc:sldMk cId="865071958" sldId="258"/>
            <ac:picMk id="30" creationId="{9A96F52B-3F2D-45A4-A40D-C40C70F61678}"/>
          </ac:picMkLst>
        </pc:picChg>
      </pc:sldChg>
      <pc:sldChg chg="modSp add modAnim">
        <pc:chgData name="Bent Ole Andersen" userId="ed131df3f694a1d1" providerId="LiveId" clId="{9E4A7717-AD00-43C6-B5FB-D84141DBD76C}" dt="2019-05-05T18:38:12.752" v="604"/>
        <pc:sldMkLst>
          <pc:docMk/>
          <pc:sldMk cId="2433627642" sldId="259"/>
        </pc:sldMkLst>
        <pc:spChg chg="mod">
          <ac:chgData name="Bent Ole Andersen" userId="ed131df3f694a1d1" providerId="LiveId" clId="{9E4A7717-AD00-43C6-B5FB-D84141DBD76C}" dt="2019-05-05T18:36:32.413" v="595" actId="20577"/>
          <ac:spMkLst>
            <pc:docMk/>
            <pc:sldMk cId="2433627642" sldId="259"/>
            <ac:spMk id="2" creationId="{257D7817-4340-452C-9431-69577890B4F3}"/>
          </ac:spMkLst>
        </pc:spChg>
        <pc:spChg chg="mod">
          <ac:chgData name="Bent Ole Andersen" userId="ed131df3f694a1d1" providerId="LiveId" clId="{9E4A7717-AD00-43C6-B5FB-D84141DBD76C}" dt="2019-05-05T18:38:12.752" v="604"/>
          <ac:spMkLst>
            <pc:docMk/>
            <pc:sldMk cId="2433627642" sldId="259"/>
            <ac:spMk id="4" creationId="{CF0384D0-9C0A-4095-A785-E935B719E297}"/>
          </ac:spMkLst>
        </pc:spChg>
      </pc:sldChg>
      <pc:sldChg chg="addSp delSp modSp add modAnim">
        <pc:chgData name="Bent Ole Andersen" userId="ed131df3f694a1d1" providerId="LiveId" clId="{9E4A7717-AD00-43C6-B5FB-D84141DBD76C}" dt="2019-05-05T18:50:34.927" v="812" actId="14100"/>
        <pc:sldMkLst>
          <pc:docMk/>
          <pc:sldMk cId="4053037685" sldId="260"/>
        </pc:sldMkLst>
        <pc:spChg chg="mod">
          <ac:chgData name="Bent Ole Andersen" userId="ed131df3f694a1d1" providerId="LiveId" clId="{9E4A7717-AD00-43C6-B5FB-D84141DBD76C}" dt="2019-05-05T18:39:52.462" v="675" actId="1076"/>
          <ac:spMkLst>
            <pc:docMk/>
            <pc:sldMk cId="4053037685" sldId="260"/>
            <ac:spMk id="2" creationId="{257D7817-4340-452C-9431-69577890B4F3}"/>
          </ac:spMkLst>
        </pc:spChg>
        <pc:spChg chg="mod">
          <ac:chgData name="Bent Ole Andersen" userId="ed131df3f694a1d1" providerId="LiveId" clId="{9E4A7717-AD00-43C6-B5FB-D84141DBD76C}" dt="2019-05-05T18:48:29.732" v="806" actId="27636"/>
          <ac:spMkLst>
            <pc:docMk/>
            <pc:sldMk cId="4053037685" sldId="260"/>
            <ac:spMk id="4" creationId="{CF0384D0-9C0A-4095-A785-E935B719E297}"/>
          </ac:spMkLst>
        </pc:spChg>
        <pc:spChg chg="del">
          <ac:chgData name="Bent Ole Andersen" userId="ed131df3f694a1d1" providerId="LiveId" clId="{9E4A7717-AD00-43C6-B5FB-D84141DBD76C}" dt="2019-05-05T18:50:12.850" v="807" actId="931"/>
          <ac:spMkLst>
            <pc:docMk/>
            <pc:sldMk cId="4053037685" sldId="260"/>
            <ac:spMk id="5" creationId="{396505A3-ADFF-4CC6-A2E0-52D7EC0192D3}"/>
          </ac:spMkLst>
        </pc:spChg>
        <pc:picChg chg="add mod">
          <ac:chgData name="Bent Ole Andersen" userId="ed131df3f694a1d1" providerId="LiveId" clId="{9E4A7717-AD00-43C6-B5FB-D84141DBD76C}" dt="2019-05-05T18:50:34.927" v="812" actId="14100"/>
          <ac:picMkLst>
            <pc:docMk/>
            <pc:sldMk cId="4053037685" sldId="260"/>
            <ac:picMk id="6" creationId="{9076296C-38F6-46D8-9FB9-544C6BBB8A22}"/>
          </ac:picMkLst>
        </pc:picChg>
      </pc:sldChg>
      <pc:sldChg chg="addSp delSp modSp add ord modAnim">
        <pc:chgData name="Bent Ole Andersen" userId="ed131df3f694a1d1" providerId="LiveId" clId="{9E4A7717-AD00-43C6-B5FB-D84141DBD76C}" dt="2019-05-05T18:55:28.005" v="892"/>
        <pc:sldMkLst>
          <pc:docMk/>
          <pc:sldMk cId="845777627" sldId="261"/>
        </pc:sldMkLst>
        <pc:spChg chg="mod">
          <ac:chgData name="Bent Ole Andersen" userId="ed131df3f694a1d1" providerId="LiveId" clId="{9E4A7717-AD00-43C6-B5FB-D84141DBD76C}" dt="2019-05-05T18:53:22.622" v="881" actId="1076"/>
          <ac:spMkLst>
            <pc:docMk/>
            <pc:sldMk cId="845777627" sldId="261"/>
            <ac:spMk id="2" creationId="{257D7817-4340-452C-9431-69577890B4F3}"/>
          </ac:spMkLst>
        </pc:spChg>
        <pc:spChg chg="mod">
          <ac:chgData name="Bent Ole Andersen" userId="ed131df3f694a1d1" providerId="LiveId" clId="{9E4A7717-AD00-43C6-B5FB-D84141DBD76C}" dt="2019-05-05T18:54:08.349" v="885" actId="14100"/>
          <ac:spMkLst>
            <pc:docMk/>
            <pc:sldMk cId="845777627" sldId="261"/>
            <ac:spMk id="4" creationId="{CF0384D0-9C0A-4095-A785-E935B719E297}"/>
          </ac:spMkLst>
        </pc:spChg>
        <pc:spChg chg="del mod">
          <ac:chgData name="Bent Ole Andersen" userId="ed131df3f694a1d1" providerId="LiveId" clId="{9E4A7717-AD00-43C6-B5FB-D84141DBD76C}" dt="2019-05-05T18:54:51.140" v="886" actId="931"/>
          <ac:spMkLst>
            <pc:docMk/>
            <pc:sldMk cId="845777627" sldId="261"/>
            <ac:spMk id="5" creationId="{396505A3-ADFF-4CC6-A2E0-52D7EC0192D3}"/>
          </ac:spMkLst>
        </pc:spChg>
        <pc:picChg chg="add mod">
          <ac:chgData name="Bent Ole Andersen" userId="ed131df3f694a1d1" providerId="LiveId" clId="{9E4A7717-AD00-43C6-B5FB-D84141DBD76C}" dt="2019-05-05T18:55:04.510" v="890" actId="14100"/>
          <ac:picMkLst>
            <pc:docMk/>
            <pc:sldMk cId="845777627" sldId="261"/>
            <ac:picMk id="6" creationId="{DE2F1EE3-19BE-4A9F-94DC-93E7521E9680}"/>
          </ac:picMkLst>
        </pc:picChg>
      </pc:sldChg>
      <pc:sldChg chg="addSp modSp add ord modAnim">
        <pc:chgData name="Bent Ole Andersen" userId="ed131df3f694a1d1" providerId="LiveId" clId="{9E4A7717-AD00-43C6-B5FB-D84141DBD76C}" dt="2019-05-05T19:31:39.726" v="1125"/>
        <pc:sldMkLst>
          <pc:docMk/>
          <pc:sldMk cId="3303486022" sldId="262"/>
        </pc:sldMkLst>
        <pc:spChg chg="mod">
          <ac:chgData name="Bent Ole Andersen" userId="ed131df3f694a1d1" providerId="LiveId" clId="{9E4A7717-AD00-43C6-B5FB-D84141DBD76C}" dt="2019-05-05T19:13:31.653" v="973" actId="1076"/>
          <ac:spMkLst>
            <pc:docMk/>
            <pc:sldMk cId="3303486022" sldId="262"/>
            <ac:spMk id="2" creationId="{257D7817-4340-452C-9431-69577890B4F3}"/>
          </ac:spMkLst>
        </pc:spChg>
        <pc:spChg chg="add mod">
          <ac:chgData name="Bent Ole Andersen" userId="ed131df3f694a1d1" providerId="LiveId" clId="{9E4A7717-AD00-43C6-B5FB-D84141DBD76C}" dt="2019-05-05T19:30:59.085" v="1124" actId="1076"/>
          <ac:spMkLst>
            <pc:docMk/>
            <pc:sldMk cId="3303486022" sldId="262"/>
            <ac:spMk id="3" creationId="{EF6127B9-BDFA-46EC-992E-B94EBC9FC074}"/>
          </ac:spMkLst>
        </pc:spChg>
        <pc:spChg chg="mod">
          <ac:chgData name="Bent Ole Andersen" userId="ed131df3f694a1d1" providerId="LiveId" clId="{9E4A7717-AD00-43C6-B5FB-D84141DBD76C}" dt="2019-05-05T19:29:44.469" v="1093" actId="14100"/>
          <ac:spMkLst>
            <pc:docMk/>
            <pc:sldMk cId="3303486022" sldId="262"/>
            <ac:spMk id="4" creationId="{CF0384D0-9C0A-4095-A785-E935B719E297}"/>
          </ac:spMkLst>
        </pc:spChg>
      </pc:sldChg>
      <pc:sldChg chg="modSp add ord">
        <pc:chgData name="Bent Ole Andersen" userId="ed131df3f694a1d1" providerId="LiveId" clId="{9E4A7717-AD00-43C6-B5FB-D84141DBD76C}" dt="2019-05-06T03:48:17.618" v="1181" actId="20577"/>
        <pc:sldMkLst>
          <pc:docMk/>
          <pc:sldMk cId="465972706" sldId="263"/>
        </pc:sldMkLst>
        <pc:spChg chg="mod">
          <ac:chgData name="Bent Ole Andersen" userId="ed131df3f694a1d1" providerId="LiveId" clId="{9E4A7717-AD00-43C6-B5FB-D84141DBD76C}" dt="2019-05-06T03:48:17.618" v="1181" actId="20577"/>
          <ac:spMkLst>
            <pc:docMk/>
            <pc:sldMk cId="465972706" sldId="263"/>
            <ac:spMk id="2" creationId="{8BBC59A7-D1BC-47F0-8FC2-5422A6EE42D0}"/>
          </ac:spMkLst>
        </pc:spChg>
      </pc:sldChg>
    </pc:docChg>
  </pc:docChgLst>
  <pc:docChgLst>
    <pc:chgData name="Bent Ole Andersen" userId="ed131df3f694a1d1" providerId="LiveId" clId="{14B1313B-F0D0-4DA6-B1BC-0A6D4BEDB660}"/>
    <pc:docChg chg="undo custSel modSld">
      <pc:chgData name="Bent Ole Andersen" userId="ed131df3f694a1d1" providerId="LiveId" clId="{14B1313B-F0D0-4DA6-B1BC-0A6D4BEDB660}" dt="2023-06-23T04:19:08.532" v="29" actId="1076"/>
      <pc:docMkLst>
        <pc:docMk/>
      </pc:docMkLst>
      <pc:sldChg chg="modSp">
        <pc:chgData name="Bent Ole Andersen" userId="ed131df3f694a1d1" providerId="LiveId" clId="{14B1313B-F0D0-4DA6-B1BC-0A6D4BEDB660}" dt="2023-06-23T04:15:05.178" v="13"/>
        <pc:sldMkLst>
          <pc:docMk/>
          <pc:sldMk cId="2516559052" sldId="256"/>
        </pc:sldMkLst>
        <pc:spChg chg="mod">
          <ac:chgData name="Bent Ole Andersen" userId="ed131df3f694a1d1" providerId="LiveId" clId="{14B1313B-F0D0-4DA6-B1BC-0A6D4BEDB660}" dt="2023-06-23T04:15:05.178" v="13"/>
          <ac:spMkLst>
            <pc:docMk/>
            <pc:sldMk cId="2516559052" sldId="256"/>
            <ac:spMk id="2" creationId="{8BBC59A7-D1BC-47F0-8FC2-5422A6EE42D0}"/>
          </ac:spMkLst>
        </pc:spChg>
        <pc:spChg chg="mod">
          <ac:chgData name="Bent Ole Andersen" userId="ed131df3f694a1d1" providerId="LiveId" clId="{14B1313B-F0D0-4DA6-B1BC-0A6D4BEDB660}" dt="2023-06-23T04:15:05.178" v="13"/>
          <ac:spMkLst>
            <pc:docMk/>
            <pc:sldMk cId="2516559052" sldId="256"/>
            <ac:spMk id="3" creationId="{12FDCC35-5C58-48C6-A444-CDC75ECFB658}"/>
          </ac:spMkLst>
        </pc:spChg>
      </pc:sldChg>
      <pc:sldChg chg="addSp delSp modSp mod delDesignElem chgLayout">
        <pc:chgData name="Bent Ole Andersen" userId="ed131df3f694a1d1" providerId="LiveId" clId="{14B1313B-F0D0-4DA6-B1BC-0A6D4BEDB660}" dt="2023-06-23T04:12:33.341" v="9"/>
        <pc:sldMkLst>
          <pc:docMk/>
          <pc:sldMk cId="3121823447" sldId="257"/>
        </pc:sldMkLst>
        <pc:spChg chg="mod ord">
          <ac:chgData name="Bent Ole Andersen" userId="ed131df3f694a1d1" providerId="LiveId" clId="{14B1313B-F0D0-4DA6-B1BC-0A6D4BEDB660}" dt="2023-06-23T04:12:13.104" v="2" actId="700"/>
          <ac:spMkLst>
            <pc:docMk/>
            <pc:sldMk cId="3121823447" sldId="257"/>
            <ac:spMk id="2" creationId="{257D7817-4340-452C-9431-69577890B4F3}"/>
          </ac:spMkLst>
        </pc:spChg>
        <pc:spChg chg="mod ord">
          <ac:chgData name="Bent Ole Andersen" userId="ed131df3f694a1d1" providerId="LiveId" clId="{14B1313B-F0D0-4DA6-B1BC-0A6D4BEDB660}" dt="2023-06-23T04:12:13.104" v="2" actId="700"/>
          <ac:spMkLst>
            <pc:docMk/>
            <pc:sldMk cId="3121823447" sldId="257"/>
            <ac:spMk id="4" creationId="{CF0384D0-9C0A-4095-A785-E935B719E297}"/>
          </ac:spMkLst>
        </pc:spChg>
        <pc:spChg chg="add del">
          <ac:chgData name="Bent Ole Andersen" userId="ed131df3f694a1d1" providerId="LiveId" clId="{14B1313B-F0D0-4DA6-B1BC-0A6D4BEDB660}" dt="2023-06-23T04:12:33.341" v="9"/>
          <ac:spMkLst>
            <pc:docMk/>
            <pc:sldMk cId="3121823447" sldId="257"/>
            <ac:spMk id="65" creationId="{8E2EB503-A017-4457-A105-53638C97DEB8}"/>
          </ac:spMkLst>
        </pc:spChg>
        <pc:grpChg chg="add del">
          <ac:chgData name="Bent Ole Andersen" userId="ed131df3f694a1d1" providerId="LiveId" clId="{14B1313B-F0D0-4DA6-B1BC-0A6D4BEDB660}" dt="2023-06-23T04:12:33.341" v="9"/>
          <ac:grpSpMkLst>
            <pc:docMk/>
            <pc:sldMk cId="3121823447" sldId="257"/>
            <ac:grpSpMk id="53" creationId="{EB0D40EF-BA14-42F1-9492-D38C59DCAB67}"/>
          </ac:grpSpMkLst>
        </pc:grpChg>
        <pc:picChg chg="mod ord">
          <ac:chgData name="Bent Ole Andersen" userId="ed131df3f694a1d1" providerId="LiveId" clId="{14B1313B-F0D0-4DA6-B1BC-0A6D4BEDB660}" dt="2023-06-23T04:12:13.104" v="2" actId="700"/>
          <ac:picMkLst>
            <pc:docMk/>
            <pc:sldMk cId="3121823447" sldId="257"/>
            <ac:picMk id="6" creationId="{07703005-1775-4CC1-BEA0-2BDD4E9A33DB}"/>
          </ac:picMkLst>
        </pc:picChg>
      </pc:sldChg>
      <pc:sldChg chg="delSp modSp mod delDesignElem">
        <pc:chgData name="Bent Ole Andersen" userId="ed131df3f694a1d1" providerId="LiveId" clId="{14B1313B-F0D0-4DA6-B1BC-0A6D4BEDB660}" dt="2023-06-23T04:18:05.157" v="20" actId="1076"/>
        <pc:sldMkLst>
          <pc:docMk/>
          <pc:sldMk cId="865071958" sldId="258"/>
        </pc:sldMkLst>
        <pc:spChg chg="del">
          <ac:chgData name="Bent Ole Andersen" userId="ed131df3f694a1d1" providerId="LiveId" clId="{14B1313B-F0D0-4DA6-B1BC-0A6D4BEDB660}" dt="2023-06-23T04:12:33.341" v="9"/>
          <ac:spMkLst>
            <pc:docMk/>
            <pc:sldMk cId="865071958" sldId="258"/>
            <ac:spMk id="65" creationId="{8E2EB503-A017-4457-A105-53638C97DEB8}"/>
          </ac:spMkLst>
        </pc:spChg>
        <pc:grpChg chg="del">
          <ac:chgData name="Bent Ole Andersen" userId="ed131df3f694a1d1" providerId="LiveId" clId="{14B1313B-F0D0-4DA6-B1BC-0A6D4BEDB660}" dt="2023-06-23T04:12:33.341" v="9"/>
          <ac:grpSpMkLst>
            <pc:docMk/>
            <pc:sldMk cId="865071958" sldId="258"/>
            <ac:grpSpMk id="53" creationId="{EB0D40EF-BA14-42F1-9492-D38C59DCAB67}"/>
          </ac:grpSpMkLst>
        </pc:grpChg>
        <pc:picChg chg="mod">
          <ac:chgData name="Bent Ole Andersen" userId="ed131df3f694a1d1" providerId="LiveId" clId="{14B1313B-F0D0-4DA6-B1BC-0A6D4BEDB660}" dt="2023-06-23T04:18:05.157" v="20" actId="1076"/>
          <ac:picMkLst>
            <pc:docMk/>
            <pc:sldMk cId="865071958" sldId="258"/>
            <ac:picMk id="6" creationId="{125E9D94-D396-4EEB-947E-43C24B2441A2}"/>
          </ac:picMkLst>
        </pc:picChg>
      </pc:sldChg>
      <pc:sldChg chg="delSp modSp mod delDesignElem">
        <pc:chgData name="Bent Ole Andersen" userId="ed131df3f694a1d1" providerId="LiveId" clId="{14B1313B-F0D0-4DA6-B1BC-0A6D4BEDB660}" dt="2023-06-23T04:18:24.101" v="23" actId="14100"/>
        <pc:sldMkLst>
          <pc:docMk/>
          <pc:sldMk cId="2433627642" sldId="259"/>
        </pc:sldMkLst>
        <pc:spChg chg="del">
          <ac:chgData name="Bent Ole Andersen" userId="ed131df3f694a1d1" providerId="LiveId" clId="{14B1313B-F0D0-4DA6-B1BC-0A6D4BEDB660}" dt="2023-06-23T04:12:33.341" v="9"/>
          <ac:spMkLst>
            <pc:docMk/>
            <pc:sldMk cId="2433627642" sldId="259"/>
            <ac:spMk id="65" creationId="{8E2EB503-A017-4457-A105-53638C97DEB8}"/>
          </ac:spMkLst>
        </pc:spChg>
        <pc:grpChg chg="del">
          <ac:chgData name="Bent Ole Andersen" userId="ed131df3f694a1d1" providerId="LiveId" clId="{14B1313B-F0D0-4DA6-B1BC-0A6D4BEDB660}" dt="2023-06-23T04:12:33.341" v="9"/>
          <ac:grpSpMkLst>
            <pc:docMk/>
            <pc:sldMk cId="2433627642" sldId="259"/>
            <ac:grpSpMk id="53" creationId="{EB0D40EF-BA14-42F1-9492-D38C59DCAB67}"/>
          </ac:grpSpMkLst>
        </pc:grpChg>
        <pc:picChg chg="mod">
          <ac:chgData name="Bent Ole Andersen" userId="ed131df3f694a1d1" providerId="LiveId" clId="{14B1313B-F0D0-4DA6-B1BC-0A6D4BEDB660}" dt="2023-06-23T04:18:24.101" v="23" actId="14100"/>
          <ac:picMkLst>
            <pc:docMk/>
            <pc:sldMk cId="2433627642" sldId="259"/>
            <ac:picMk id="6" creationId="{680619AC-DC39-40D3-85CC-839467DECC72}"/>
          </ac:picMkLst>
        </pc:picChg>
      </pc:sldChg>
      <pc:sldChg chg="delSp modSp mod delDesignElem">
        <pc:chgData name="Bent Ole Andersen" userId="ed131df3f694a1d1" providerId="LiveId" clId="{14B1313B-F0D0-4DA6-B1BC-0A6D4BEDB660}" dt="2023-06-23T04:18:36.248" v="25" actId="1076"/>
        <pc:sldMkLst>
          <pc:docMk/>
          <pc:sldMk cId="4053037685" sldId="260"/>
        </pc:sldMkLst>
        <pc:spChg chg="del">
          <ac:chgData name="Bent Ole Andersen" userId="ed131df3f694a1d1" providerId="LiveId" clId="{14B1313B-F0D0-4DA6-B1BC-0A6D4BEDB660}" dt="2023-06-23T04:12:33.341" v="9"/>
          <ac:spMkLst>
            <pc:docMk/>
            <pc:sldMk cId="4053037685" sldId="260"/>
            <ac:spMk id="65" creationId="{8E2EB503-A017-4457-A105-53638C97DEB8}"/>
          </ac:spMkLst>
        </pc:spChg>
        <pc:grpChg chg="del">
          <ac:chgData name="Bent Ole Andersen" userId="ed131df3f694a1d1" providerId="LiveId" clId="{14B1313B-F0D0-4DA6-B1BC-0A6D4BEDB660}" dt="2023-06-23T04:12:33.341" v="9"/>
          <ac:grpSpMkLst>
            <pc:docMk/>
            <pc:sldMk cId="4053037685" sldId="260"/>
            <ac:grpSpMk id="53" creationId="{EB0D40EF-BA14-42F1-9492-D38C59DCAB67}"/>
          </ac:grpSpMkLst>
        </pc:grpChg>
        <pc:picChg chg="mod">
          <ac:chgData name="Bent Ole Andersen" userId="ed131df3f694a1d1" providerId="LiveId" clId="{14B1313B-F0D0-4DA6-B1BC-0A6D4BEDB660}" dt="2023-06-23T04:18:36.248" v="25" actId="1076"/>
          <ac:picMkLst>
            <pc:docMk/>
            <pc:sldMk cId="4053037685" sldId="260"/>
            <ac:picMk id="6" creationId="{9076296C-38F6-46D8-9FB9-544C6BBB8A22}"/>
          </ac:picMkLst>
        </pc:picChg>
      </pc:sldChg>
      <pc:sldChg chg="delSp modSp mod delDesignElem">
        <pc:chgData name="Bent Ole Andersen" userId="ed131df3f694a1d1" providerId="LiveId" clId="{14B1313B-F0D0-4DA6-B1BC-0A6D4BEDB660}" dt="2023-06-23T04:18:51.085" v="27" actId="1076"/>
        <pc:sldMkLst>
          <pc:docMk/>
          <pc:sldMk cId="845777627" sldId="261"/>
        </pc:sldMkLst>
        <pc:spChg chg="del">
          <ac:chgData name="Bent Ole Andersen" userId="ed131df3f694a1d1" providerId="LiveId" clId="{14B1313B-F0D0-4DA6-B1BC-0A6D4BEDB660}" dt="2023-06-23T04:12:33.341" v="9"/>
          <ac:spMkLst>
            <pc:docMk/>
            <pc:sldMk cId="845777627" sldId="261"/>
            <ac:spMk id="65" creationId="{8E2EB503-A017-4457-A105-53638C97DEB8}"/>
          </ac:spMkLst>
        </pc:spChg>
        <pc:grpChg chg="del">
          <ac:chgData name="Bent Ole Andersen" userId="ed131df3f694a1d1" providerId="LiveId" clId="{14B1313B-F0D0-4DA6-B1BC-0A6D4BEDB660}" dt="2023-06-23T04:12:33.341" v="9"/>
          <ac:grpSpMkLst>
            <pc:docMk/>
            <pc:sldMk cId="845777627" sldId="261"/>
            <ac:grpSpMk id="53" creationId="{EB0D40EF-BA14-42F1-9492-D38C59DCAB67}"/>
          </ac:grpSpMkLst>
        </pc:grpChg>
        <pc:picChg chg="mod">
          <ac:chgData name="Bent Ole Andersen" userId="ed131df3f694a1d1" providerId="LiveId" clId="{14B1313B-F0D0-4DA6-B1BC-0A6D4BEDB660}" dt="2023-06-23T04:18:51.085" v="27" actId="1076"/>
          <ac:picMkLst>
            <pc:docMk/>
            <pc:sldMk cId="845777627" sldId="261"/>
            <ac:picMk id="6" creationId="{DE2F1EE3-19BE-4A9F-94DC-93E7521E9680}"/>
          </ac:picMkLst>
        </pc:picChg>
      </pc:sldChg>
      <pc:sldChg chg="delSp modSp mod delDesignElem">
        <pc:chgData name="Bent Ole Andersen" userId="ed131df3f694a1d1" providerId="LiveId" clId="{14B1313B-F0D0-4DA6-B1BC-0A6D4BEDB660}" dt="2023-06-23T04:19:08.532" v="29" actId="1076"/>
        <pc:sldMkLst>
          <pc:docMk/>
          <pc:sldMk cId="3303486022" sldId="262"/>
        </pc:sldMkLst>
        <pc:spChg chg="del">
          <ac:chgData name="Bent Ole Andersen" userId="ed131df3f694a1d1" providerId="LiveId" clId="{14B1313B-F0D0-4DA6-B1BC-0A6D4BEDB660}" dt="2023-06-23T04:12:33.341" v="9"/>
          <ac:spMkLst>
            <pc:docMk/>
            <pc:sldMk cId="3303486022" sldId="262"/>
            <ac:spMk id="65" creationId="{8E2EB503-A017-4457-A105-53638C97DEB8}"/>
          </ac:spMkLst>
        </pc:spChg>
        <pc:grpChg chg="del">
          <ac:chgData name="Bent Ole Andersen" userId="ed131df3f694a1d1" providerId="LiveId" clId="{14B1313B-F0D0-4DA6-B1BC-0A6D4BEDB660}" dt="2023-06-23T04:12:33.341" v="9"/>
          <ac:grpSpMkLst>
            <pc:docMk/>
            <pc:sldMk cId="3303486022" sldId="262"/>
            <ac:grpSpMk id="53" creationId="{EB0D40EF-BA14-42F1-9492-D38C59DCAB67}"/>
          </ac:grpSpMkLst>
        </pc:grpChg>
        <pc:picChg chg="mod">
          <ac:chgData name="Bent Ole Andersen" userId="ed131df3f694a1d1" providerId="LiveId" clId="{14B1313B-F0D0-4DA6-B1BC-0A6D4BEDB660}" dt="2023-06-23T04:19:08.532" v="29" actId="1076"/>
          <ac:picMkLst>
            <pc:docMk/>
            <pc:sldMk cId="3303486022" sldId="262"/>
            <ac:picMk id="7" creationId="{8CCED7CF-BBF5-40C3-B224-E04FAE9F8AC5}"/>
          </ac:picMkLst>
        </pc:picChg>
      </pc:sldChg>
      <pc:sldChg chg="modSp">
        <pc:chgData name="Bent Ole Andersen" userId="ed131df3f694a1d1" providerId="LiveId" clId="{14B1313B-F0D0-4DA6-B1BC-0A6D4BEDB660}" dt="2023-06-23T04:15:05.178" v="13"/>
        <pc:sldMkLst>
          <pc:docMk/>
          <pc:sldMk cId="465972706" sldId="263"/>
        </pc:sldMkLst>
        <pc:spChg chg="mod">
          <ac:chgData name="Bent Ole Andersen" userId="ed131df3f694a1d1" providerId="LiveId" clId="{14B1313B-F0D0-4DA6-B1BC-0A6D4BEDB660}" dt="2023-06-23T04:15:05.178" v="13"/>
          <ac:spMkLst>
            <pc:docMk/>
            <pc:sldMk cId="465972706" sldId="263"/>
            <ac:spMk id="2" creationId="{8BBC59A7-D1BC-47F0-8FC2-5422A6EE42D0}"/>
          </ac:spMkLst>
        </pc:spChg>
        <pc:spChg chg="mod">
          <ac:chgData name="Bent Ole Andersen" userId="ed131df3f694a1d1" providerId="LiveId" clId="{14B1313B-F0D0-4DA6-B1BC-0A6D4BEDB660}" dt="2023-06-23T04:15:05.178" v="13"/>
          <ac:spMkLst>
            <pc:docMk/>
            <pc:sldMk cId="465972706" sldId="263"/>
            <ac:spMk id="3" creationId="{12FDCC35-5C58-48C6-A444-CDC75ECFB65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E04DC-F892-4B37-BC1B-AA3DE9926A5E}" type="datetimeFigureOut">
              <a:rPr lang="da-DK" smtClean="0"/>
              <a:t>23-06-2023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B722C-A2AB-4255-BCD1-E36E4438BE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9798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baneområde, som omfatter hele banen, </a:t>
            </a:r>
            <a:r>
              <a:rPr lang="da-DK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undtagen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andre fire definerede områder: (1) teestedet, som du skal spille fra som start på det hul, du spiller, (2) alle strafområder, (3) alle bunkere, og (4) greenen på det hul, du spiller.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B722C-A2AB-4255-BCD1-E36E4438BE0F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8284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41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43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6260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593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787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723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931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118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301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002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749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678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022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939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334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7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13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C59A7-D1BC-47F0-8FC2-5422A6EE42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a-DK" dirty="0"/>
              <a:t>Lokalregler </a:t>
            </a:r>
            <a:br>
              <a:rPr lang="da-DK" dirty="0"/>
            </a:br>
            <a:r>
              <a:rPr lang="da-DK" dirty="0"/>
              <a:t>pr. 1. maj 2019.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2FDCC35-5C58-48C6-A444-CDC75ECFB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Lavet af Bent Ole</a:t>
            </a:r>
          </a:p>
          <a:p>
            <a:r>
              <a:rPr lang="da-DK" dirty="0"/>
              <a:t>På vegne </a:t>
            </a:r>
            <a:r>
              <a:rPr lang="da-DK"/>
              <a:t>af Introudvalget 2019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B4C025E-69B4-4BAE-873D-96E85202C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319" y="57385"/>
            <a:ext cx="730567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59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D7817-4340-452C-9431-69577890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10" y="34180"/>
            <a:ext cx="8596668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>
                <a:solidFill>
                  <a:schemeClr val="tx1"/>
                </a:solidFill>
              </a:rPr>
              <a:t>Banemarkeringer</a:t>
            </a:r>
            <a:r>
              <a:rPr lang="en-US" sz="4400" dirty="0">
                <a:solidFill>
                  <a:schemeClr val="tx1"/>
                </a:solidFill>
              </a:rPr>
              <a:t>: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07703005-1775-4CC1-BEA0-2BDD4E9A3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3" b="24505"/>
          <a:stretch>
            <a:fillRect/>
          </a:stretch>
        </p:blipFill>
        <p:spPr>
          <a:xfrm>
            <a:off x="6022725" y="1258847"/>
            <a:ext cx="5292690" cy="3969518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F0384D0-9C0A-4095-A785-E935B719E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1389160"/>
            <a:ext cx="6192949" cy="3285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dirty="0" err="1"/>
              <a:t>Hvide</a:t>
            </a:r>
            <a:r>
              <a:rPr lang="en-US" dirty="0"/>
              <a:t> </a:t>
            </a:r>
            <a:r>
              <a:rPr lang="en-US" dirty="0" err="1"/>
              <a:t>markeringer</a:t>
            </a:r>
            <a:r>
              <a:rPr lang="en-US" dirty="0"/>
              <a:t>: Out of Bounds</a:t>
            </a:r>
          </a:p>
          <a:p>
            <a:pPr>
              <a:buFont typeface="Wingdings 3" charset="2"/>
              <a:buChar char=""/>
            </a:pPr>
            <a:r>
              <a:rPr lang="en-US" dirty="0" err="1"/>
              <a:t>Røde</a:t>
            </a:r>
            <a:r>
              <a:rPr lang="en-US" dirty="0"/>
              <a:t> / </a:t>
            </a:r>
            <a:r>
              <a:rPr lang="en-US" dirty="0" err="1"/>
              <a:t>Gule</a:t>
            </a:r>
            <a:r>
              <a:rPr lang="en-US" dirty="0"/>
              <a:t> </a:t>
            </a:r>
            <a:r>
              <a:rPr lang="en-US" dirty="0" err="1"/>
              <a:t>markeringer</a:t>
            </a:r>
            <a:r>
              <a:rPr lang="en-US" dirty="0"/>
              <a:t>: </a:t>
            </a:r>
            <a:r>
              <a:rPr lang="en-US" dirty="0" err="1"/>
              <a:t>Strafområder</a:t>
            </a:r>
            <a:endParaRPr lang="en-US" dirty="0"/>
          </a:p>
          <a:p>
            <a:pPr>
              <a:buFont typeface="Wingdings 3" charset="2"/>
              <a:buChar char=""/>
            </a:pPr>
            <a:r>
              <a:rPr lang="en-US" dirty="0" err="1"/>
              <a:t>Blå</a:t>
            </a:r>
            <a:r>
              <a:rPr lang="en-US" dirty="0"/>
              <a:t> </a:t>
            </a:r>
            <a:r>
              <a:rPr lang="en-US" dirty="0" err="1"/>
              <a:t>markeringer</a:t>
            </a:r>
            <a:r>
              <a:rPr lang="en-US" dirty="0"/>
              <a:t>: Areal under reparation</a:t>
            </a:r>
          </a:p>
          <a:p>
            <a:pPr>
              <a:buFont typeface="Wingdings 3" charset="2"/>
              <a:buChar char=""/>
            </a:pPr>
            <a:r>
              <a:rPr lang="en-US" dirty="0" err="1"/>
              <a:t>Blå</a:t>
            </a:r>
            <a:r>
              <a:rPr lang="en-US" dirty="0"/>
              <a:t> med sort top: </a:t>
            </a:r>
            <a:r>
              <a:rPr lang="en-US" dirty="0" err="1"/>
              <a:t>område</a:t>
            </a:r>
            <a:r>
              <a:rPr lang="en-US" dirty="0"/>
              <a:t> med </a:t>
            </a:r>
            <a:r>
              <a:rPr lang="en-US" dirty="0" err="1"/>
              <a:t>spilleforbud</a:t>
            </a:r>
            <a:endParaRPr lang="en-US" dirty="0"/>
          </a:p>
          <a:p>
            <a:pPr>
              <a:buFont typeface="Wingdings 3" charset="2"/>
              <a:buChar char=""/>
            </a:pPr>
            <a:r>
              <a:rPr lang="en-US" dirty="0" err="1"/>
              <a:t>Markeringer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 </a:t>
            </a:r>
            <a:r>
              <a:rPr lang="en-US" dirty="0" err="1"/>
              <a:t>pæle</a:t>
            </a:r>
            <a:r>
              <a:rPr lang="en-US" dirty="0"/>
              <a:t>, </a:t>
            </a:r>
            <a:r>
              <a:rPr lang="en-US" dirty="0" err="1"/>
              <a:t>plader</a:t>
            </a:r>
            <a:r>
              <a:rPr lang="en-US" dirty="0"/>
              <a:t> og/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afstribninger</a:t>
            </a:r>
            <a:r>
              <a:rPr lang="en-US" dirty="0"/>
              <a:t>.</a:t>
            </a:r>
          </a:p>
        </p:txBody>
      </p:sp>
      <p:pic>
        <p:nvPicPr>
          <p:cNvPr id="8" name="Billede 7" descr="Et billede, der indeholder græs, udendørs, felt, himmel&#10;&#10;Automatisk genereret beskrivelse">
            <a:extLst>
              <a:ext uri="{FF2B5EF4-FFF2-40B4-BE49-F238E27FC236}">
                <a16:creationId xmlns:a16="http://schemas.microsoft.com/office/drawing/2014/main" id="{31063E45-AD4A-4F25-BAAF-F2AA7425F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6" r="3362" b="-2"/>
          <a:stretch/>
        </p:blipFill>
        <p:spPr>
          <a:xfrm>
            <a:off x="5998496" y="1266955"/>
            <a:ext cx="6087825" cy="3952945"/>
          </a:xfrm>
          <a:prstGeom prst="rect">
            <a:avLst/>
          </a:prstGeom>
        </p:spPr>
      </p:pic>
      <p:pic>
        <p:nvPicPr>
          <p:cNvPr id="10" name="Billede 9" descr="Et billede, der indeholder græs, udendørs, felt, himmel&#10;&#10;Automatisk genereret beskrivelse">
            <a:extLst>
              <a:ext uri="{FF2B5EF4-FFF2-40B4-BE49-F238E27FC236}">
                <a16:creationId xmlns:a16="http://schemas.microsoft.com/office/drawing/2014/main" id="{3A7D3FA8-487E-44FA-A234-4B5FB4DFF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153" y="1236762"/>
            <a:ext cx="6129705" cy="3983138"/>
          </a:xfrm>
          <a:prstGeom prst="rect">
            <a:avLst/>
          </a:prstGeom>
        </p:spPr>
      </p:pic>
      <p:pic>
        <p:nvPicPr>
          <p:cNvPr id="24" name="Billede 23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38BAF9A1-D0CE-4FC5-89B0-0542F1BD2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555" y="1219827"/>
            <a:ext cx="6129705" cy="3977986"/>
          </a:xfrm>
          <a:prstGeom prst="rect">
            <a:avLst/>
          </a:prstGeom>
        </p:spPr>
      </p:pic>
      <p:sp>
        <p:nvSpPr>
          <p:cNvPr id="26" name="Tekstfelt 25">
            <a:extLst>
              <a:ext uri="{FF2B5EF4-FFF2-40B4-BE49-F238E27FC236}">
                <a16:creationId xmlns:a16="http://schemas.microsoft.com/office/drawing/2014/main" id="{CC666F79-B88B-4F8C-B59E-3734A6E68E7E}"/>
              </a:ext>
            </a:extLst>
          </p:cNvPr>
          <p:cNvSpPr txBox="1"/>
          <p:nvPr/>
        </p:nvSpPr>
        <p:spPr>
          <a:xfrm>
            <a:off x="671918" y="4508141"/>
            <a:ext cx="3866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Alle sten på banen, som angiver 150 m afstand til Green, behandles som ikke flytbare forhindringer, der tages lempelse uden straf ”Regel 16,1</a:t>
            </a:r>
          </a:p>
        </p:txBody>
      </p:sp>
      <p:pic>
        <p:nvPicPr>
          <p:cNvPr id="30" name="Billede 29" descr="Et billede, der indeholder græs, udendørs, felt&#10;&#10;Automatisk genereret beskrivelse">
            <a:extLst>
              <a:ext uri="{FF2B5EF4-FFF2-40B4-BE49-F238E27FC236}">
                <a16:creationId xmlns:a16="http://schemas.microsoft.com/office/drawing/2014/main" id="{9A96F52B-3F2D-45A4-A40D-C40C70F61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627" y="1219827"/>
            <a:ext cx="6148533" cy="398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23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D7817-4340-452C-9431-69577890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10" y="34180"/>
            <a:ext cx="8596668" cy="1320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 err="1">
                <a:solidFill>
                  <a:schemeClr val="tx1"/>
                </a:solidFill>
              </a:rPr>
              <a:t>Droppezone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 err="1">
                <a:solidFill>
                  <a:schemeClr val="tx1"/>
                </a:solidFill>
              </a:rPr>
              <a:t>på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hul</a:t>
            </a:r>
            <a:r>
              <a:rPr lang="en-US" sz="4400" dirty="0">
                <a:solidFill>
                  <a:schemeClr val="tx1"/>
                </a:solidFill>
              </a:rPr>
              <a:t> 6:</a:t>
            </a:r>
          </a:p>
        </p:txBody>
      </p:sp>
      <p:pic>
        <p:nvPicPr>
          <p:cNvPr id="6" name="Pladsholder til indhold 5" descr="Et billede, der indeholder græs, udendørs, felt, træ&#10;&#10;Automatisk genereret beskrivelse">
            <a:extLst>
              <a:ext uri="{FF2B5EF4-FFF2-40B4-BE49-F238E27FC236}">
                <a16:creationId xmlns:a16="http://schemas.microsoft.com/office/drawing/2014/main" id="{125E9D94-D396-4EEB-947E-43C24B244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1253" y="1012272"/>
            <a:ext cx="6444608" cy="4833455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F0384D0-9C0A-4095-A785-E935B719E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1918" y="1896599"/>
            <a:ext cx="4649376" cy="206992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buFont typeface="Wingdings 3" charset="2"/>
              <a:buChar char=""/>
            </a:pPr>
            <a:r>
              <a:rPr lang="en-US" dirty="0"/>
              <a:t>. </a:t>
            </a:r>
            <a:r>
              <a:rPr lang="en-US" dirty="0" err="1"/>
              <a:t>Hvis</a:t>
            </a:r>
            <a:r>
              <a:rPr lang="en-US" dirty="0"/>
              <a:t> det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kendsgerning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godt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sikkert</a:t>
            </a:r>
            <a:r>
              <a:rPr lang="en-US" dirty="0"/>
              <a:t>, at </a:t>
            </a:r>
            <a:r>
              <a:rPr lang="en-US" dirty="0" err="1"/>
              <a:t>en</a:t>
            </a:r>
            <a:r>
              <a:rPr lang="en-US" dirty="0"/>
              <a:t> bold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strafområdet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hul</a:t>
            </a:r>
            <a:r>
              <a:rPr lang="en-US" dirty="0"/>
              <a:t> 6, har </a:t>
            </a:r>
            <a:r>
              <a:rPr lang="en-US" dirty="0" err="1"/>
              <a:t>spilleren</a:t>
            </a:r>
            <a:r>
              <a:rPr lang="en-US" dirty="0"/>
              <a:t> </a:t>
            </a:r>
            <a:r>
              <a:rPr lang="en-US" dirty="0" err="1"/>
              <a:t>disse</a:t>
            </a:r>
            <a:r>
              <a:rPr lang="en-US" dirty="0"/>
              <a:t> </a:t>
            </a:r>
            <a:r>
              <a:rPr lang="en-US" dirty="0" err="1"/>
              <a:t>lempelsesmuligheder</a:t>
            </a:r>
            <a:r>
              <a:rPr lang="en-US" dirty="0"/>
              <a:t>, </a:t>
            </a:r>
            <a:r>
              <a:rPr lang="en-US" dirty="0" err="1"/>
              <a:t>hver</a:t>
            </a:r>
            <a:r>
              <a:rPr lang="en-US" dirty="0"/>
              <a:t> med </a:t>
            </a:r>
            <a:r>
              <a:rPr lang="en-US" dirty="0" err="1"/>
              <a:t>ét</a:t>
            </a:r>
            <a:r>
              <a:rPr lang="en-US" dirty="0"/>
              <a:t> </a:t>
            </a:r>
            <a:r>
              <a:rPr lang="en-US" dirty="0" err="1"/>
              <a:t>strafslag</a:t>
            </a:r>
            <a:r>
              <a:rPr lang="en-US" dirty="0"/>
              <a:t>:</a:t>
            </a:r>
          </a:p>
          <a:p>
            <a:pPr>
              <a:buFont typeface="Wingdings 3" charset="2"/>
              <a:buChar char=""/>
            </a:pPr>
            <a:r>
              <a:rPr lang="da-DK" dirty="0"/>
              <a:t>Tage lempelse efter Regel 17.1 eller </a:t>
            </a:r>
          </a:p>
          <a:p>
            <a:pPr>
              <a:buFont typeface="Wingdings 3" charset="2"/>
              <a:buChar char=""/>
            </a:pPr>
            <a:r>
              <a:rPr lang="da-DK" dirty="0"/>
              <a:t>som en ekstra mulighed, droppe den originale bold eller en anden bold i droppezonen ved tee 51, der er markeret med 4 farvede pæle/plader.</a:t>
            </a:r>
          </a:p>
          <a:p>
            <a:pPr>
              <a:buFont typeface="Wingdings 3" charset="2"/>
              <a:buChar char=""/>
            </a:pPr>
            <a:r>
              <a:rPr lang="da-DK" dirty="0"/>
              <a:t>Droppezonen er et lempelsesområde efter Regel 14.3.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071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D7817-4340-452C-9431-69577890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10" y="34180"/>
            <a:ext cx="8596668" cy="1320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 err="1">
                <a:solidFill>
                  <a:schemeClr val="tx1"/>
                </a:solidFill>
              </a:rPr>
              <a:t>Træer</a:t>
            </a:r>
            <a:r>
              <a:rPr lang="en-US" sz="4400" dirty="0">
                <a:solidFill>
                  <a:schemeClr val="tx1"/>
                </a:solidFill>
              </a:rPr>
              <a:t> med </a:t>
            </a:r>
            <a:r>
              <a:rPr lang="en-US" sz="4400" dirty="0" err="1">
                <a:solidFill>
                  <a:schemeClr val="tx1"/>
                </a:solidFill>
              </a:rPr>
              <a:t>støttepæle</a:t>
            </a:r>
            <a:r>
              <a:rPr lang="en-US" sz="4400" dirty="0">
                <a:solidFill>
                  <a:schemeClr val="tx1"/>
                </a:solidFill>
              </a:rPr>
              <a:t>. </a:t>
            </a:r>
            <a:br>
              <a:rPr lang="en-US" sz="4400" dirty="0">
                <a:solidFill>
                  <a:schemeClr val="tx1"/>
                </a:solidFill>
              </a:rPr>
            </a:b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6" name="Pladsholder til indhold 5" descr="Et billede, der indeholder græs, udendørs, himmel, træ&#10;&#10;Automatisk genereret beskrivelse">
            <a:extLst>
              <a:ext uri="{FF2B5EF4-FFF2-40B4-BE49-F238E27FC236}">
                <a16:creationId xmlns:a16="http://schemas.microsoft.com/office/drawing/2014/main" id="{680619AC-DC39-40D3-85CC-839467DEC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8430" y="970384"/>
            <a:ext cx="6293416" cy="4720061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F0384D0-9C0A-4095-A785-E935B719E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1918" y="1896599"/>
            <a:ext cx="4649376" cy="20699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dirty="0"/>
              <a:t>. </a:t>
            </a:r>
            <a:r>
              <a:rPr lang="da-DK" dirty="0"/>
              <a:t>Træer med støttepæle er ikke-flytbare forhindringer, hvorfra lempelse uden straf tillades efter Regel 16.1.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62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D7817-4340-452C-9431-69577890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130" y="354013"/>
            <a:ext cx="8596668" cy="1320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 err="1">
                <a:solidFill>
                  <a:schemeClr val="tx1"/>
                </a:solidFill>
              </a:rPr>
              <a:t>Provisorisk</a:t>
            </a:r>
            <a:r>
              <a:rPr lang="en-US" sz="4400" dirty="0">
                <a:solidFill>
                  <a:schemeClr val="tx1"/>
                </a:solidFill>
              </a:rPr>
              <a:t> bold for 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 err="1">
                <a:solidFill>
                  <a:schemeClr val="tx1"/>
                </a:solidFill>
              </a:rPr>
              <a:t>en</a:t>
            </a:r>
            <a:r>
              <a:rPr lang="en-US" sz="4400" dirty="0">
                <a:solidFill>
                  <a:schemeClr val="tx1"/>
                </a:solidFill>
              </a:rPr>
              <a:t> bold I et </a:t>
            </a:r>
            <a:r>
              <a:rPr lang="en-US" sz="4400" dirty="0" err="1">
                <a:solidFill>
                  <a:schemeClr val="tx1"/>
                </a:solidFill>
              </a:rPr>
              <a:t>strafområde</a:t>
            </a:r>
            <a:r>
              <a:rPr lang="en-US" sz="4400" dirty="0">
                <a:solidFill>
                  <a:schemeClr val="tx1"/>
                </a:solidFill>
              </a:rPr>
              <a:t>. </a:t>
            </a:r>
            <a:br>
              <a:rPr lang="en-US" sz="4400" dirty="0">
                <a:solidFill>
                  <a:schemeClr val="tx1"/>
                </a:solidFill>
              </a:rPr>
            </a:b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6" name="Pladsholder til indhold 5" descr="Et billede, der indeholder udendørs, træ, plante, græs&#10;&#10;Automatisk genereret beskrivelse">
            <a:extLst>
              <a:ext uri="{FF2B5EF4-FFF2-40B4-BE49-F238E27FC236}">
                <a16:creationId xmlns:a16="http://schemas.microsoft.com/office/drawing/2014/main" id="{9076296C-38F6-46D8-9FB9-544C6BBB8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5150" y="1277991"/>
            <a:ext cx="5736025" cy="4302018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F0384D0-9C0A-4095-A785-E935B719E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7876" y="1683280"/>
            <a:ext cx="5424082" cy="39420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dirty="0"/>
              <a:t>. </a:t>
            </a:r>
            <a:r>
              <a:rPr lang="da-DK" dirty="0"/>
              <a:t>Hvis en spiller ikke ved, om bolden er i strafområdet på hul 2, hul 6 eller hul 11, må spilleren, i modsætning til Regel 18.3a, spille en provisorisk bold efter en af de 3 lempelsesmuligheder for et strafområde i Regel 17.1d [og kun på hul 6 ved at droppe en bold i droppezonen]. Den provisoriske bold bliver bolden i spil som normalt efter Regel 18.3, medmindre den oprindelige bold inden for 3 minutters </a:t>
            </a:r>
            <a:r>
              <a:rPr lang="da-DK" dirty="0" err="1"/>
              <a:t>søgetid</a:t>
            </a:r>
            <a:r>
              <a:rPr lang="da-DK" dirty="0"/>
              <a:t> enten </a:t>
            </a:r>
          </a:p>
          <a:p>
            <a:pPr>
              <a:buFont typeface="Wingdings 3" charset="2"/>
              <a:buChar char=""/>
            </a:pPr>
            <a:r>
              <a:rPr lang="en-US" dirty="0"/>
              <a:t>.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findes</a:t>
            </a:r>
            <a:r>
              <a:rPr lang="en-US" dirty="0"/>
              <a:t>, </a:t>
            </a:r>
            <a:r>
              <a:rPr lang="en-US" dirty="0" err="1"/>
              <a:t>eller</a:t>
            </a:r>
            <a:r>
              <a:rPr lang="en-US" dirty="0"/>
              <a:t> det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blevet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kendsgerning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godt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sikkert</a:t>
            </a:r>
            <a:r>
              <a:rPr lang="en-US" dirty="0"/>
              <a:t>, at den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strafområdet</a:t>
            </a:r>
            <a:r>
              <a:rPr lang="en-US" dirty="0"/>
              <a:t> –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bliver</a:t>
            </a:r>
            <a:r>
              <a:rPr lang="en-US" dirty="0"/>
              <a:t> den </a:t>
            </a:r>
            <a:r>
              <a:rPr lang="en-US" dirty="0" err="1"/>
              <a:t>provisoriske</a:t>
            </a:r>
            <a:r>
              <a:rPr lang="en-US" dirty="0"/>
              <a:t> bold </a:t>
            </a:r>
            <a:r>
              <a:rPr lang="en-US" dirty="0" err="1"/>
              <a:t>spillerens</a:t>
            </a:r>
            <a:r>
              <a:rPr lang="en-US" dirty="0"/>
              <a:t> bold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spil</a:t>
            </a:r>
            <a:r>
              <a:rPr lang="en-US" dirty="0"/>
              <a:t> </a:t>
            </a:r>
            <a:r>
              <a:rPr lang="en-US" dirty="0" err="1"/>
              <a:t>eller</a:t>
            </a:r>
            <a:endParaRPr lang="en-US" dirty="0"/>
          </a:p>
          <a:p>
            <a:pPr>
              <a:buFont typeface="Wingdings 3" charset="2"/>
              <a:buChar char=""/>
            </a:pPr>
            <a:r>
              <a:rPr lang="en-US" dirty="0"/>
              <a:t>. </a:t>
            </a:r>
            <a:r>
              <a:rPr lang="da-DK" dirty="0"/>
              <a:t>findes i strafområdet – så kan spilleren vælge at fortsætte enten med den oprindelige bold, eller Straf for at spille en bold fra et forkert sted i strid med lokalregel:</a:t>
            </a:r>
          </a:p>
          <a:p>
            <a:pPr>
              <a:buFont typeface="Wingdings 3" charset="2"/>
              <a:buChar char=""/>
            </a:pPr>
            <a:r>
              <a:rPr lang="da-DK" dirty="0"/>
              <a:t>. Generel straf efter Regel 14.7a.”med den provisoriske bold</a:t>
            </a:r>
            <a:endParaRPr lang="en-US" dirty="0"/>
          </a:p>
          <a:p>
            <a:pPr>
              <a:buFont typeface="Wingdings 3" charset="2"/>
              <a:buChar char="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37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D7817-4340-452C-9431-69577890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5" y="401632"/>
            <a:ext cx="8596668" cy="1320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 err="1">
                <a:solidFill>
                  <a:schemeClr val="tx1"/>
                </a:solidFill>
              </a:rPr>
              <a:t>Offentlig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vej</a:t>
            </a:r>
            <a:r>
              <a:rPr lang="en-US" sz="4400" dirty="0">
                <a:solidFill>
                  <a:schemeClr val="tx1"/>
                </a:solidFill>
              </a:rPr>
              <a:t>, </a:t>
            </a:r>
            <a:r>
              <a:rPr lang="en-US" sz="4400" dirty="0" err="1">
                <a:solidFill>
                  <a:schemeClr val="tx1"/>
                </a:solidFill>
              </a:rPr>
              <a:t>Blæsenborg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Allé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 err="1">
                <a:solidFill>
                  <a:schemeClr val="tx1"/>
                </a:solidFill>
              </a:rPr>
              <a:t>på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hul</a:t>
            </a:r>
            <a:r>
              <a:rPr lang="en-US" sz="4400" dirty="0">
                <a:solidFill>
                  <a:schemeClr val="tx1"/>
                </a:solidFill>
              </a:rPr>
              <a:t> 2 og 18. </a:t>
            </a:r>
            <a:br>
              <a:rPr lang="en-US" sz="4400" dirty="0">
                <a:solidFill>
                  <a:schemeClr val="tx1"/>
                </a:solidFill>
              </a:rPr>
            </a:b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6" name="Pladsholder til indhold 5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DE2F1EE3-19BE-4A9F-94DC-93E7521E9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6692" y="1012068"/>
            <a:ext cx="6445152" cy="4833863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F0384D0-9C0A-4095-A785-E935B719E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1918" y="2124063"/>
            <a:ext cx="4649376" cy="25636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dirty="0"/>
              <a:t>. </a:t>
            </a:r>
            <a:r>
              <a:rPr lang="da-DK" dirty="0"/>
              <a:t>En bold, der kommer til at ligge stille på eller på den anden side af vejen langs hul 2 eller hul 18, er Out of </a:t>
            </a:r>
            <a:r>
              <a:rPr lang="da-DK" dirty="0" err="1"/>
              <a:t>Bounds</a:t>
            </a:r>
            <a:r>
              <a:rPr lang="da-DK" dirty="0"/>
              <a:t>, selvom den kommer til at ligge stille på den anden del af banen.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777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D7817-4340-452C-9431-69577890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130" y="354013"/>
            <a:ext cx="8596668" cy="1320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Drop bold </a:t>
            </a:r>
            <a:r>
              <a:rPr lang="en-US" sz="4400" dirty="0" err="1">
                <a:solidFill>
                  <a:schemeClr val="tx1"/>
                </a:solidFill>
              </a:rPr>
              <a:t>på</a:t>
            </a:r>
            <a:r>
              <a:rPr lang="en-US" sz="4400" dirty="0">
                <a:solidFill>
                  <a:schemeClr val="tx1"/>
                </a:solidFill>
              </a:rPr>
              <a:t> fairway </a:t>
            </a:r>
            <a:r>
              <a:rPr lang="en-US" sz="4400" dirty="0" err="1">
                <a:solidFill>
                  <a:schemeClr val="tx1"/>
                </a:solidFill>
              </a:rPr>
              <a:t>ved</a:t>
            </a:r>
            <a:r>
              <a:rPr lang="en-US" sz="4400" dirty="0">
                <a:solidFill>
                  <a:schemeClr val="tx1"/>
                </a:solidFill>
              </a:rPr>
              <a:t> bold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out og Bounds </a:t>
            </a:r>
            <a:r>
              <a:rPr lang="en-US" sz="4400" dirty="0" err="1">
                <a:solidFill>
                  <a:schemeClr val="tx1"/>
                </a:solidFill>
              </a:rPr>
              <a:t>eller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mistet</a:t>
            </a:r>
            <a:r>
              <a:rPr lang="en-US" sz="4400" dirty="0">
                <a:solidFill>
                  <a:schemeClr val="tx1"/>
                </a:solidFill>
              </a:rPr>
              <a:t>. </a:t>
            </a:r>
            <a:br>
              <a:rPr lang="en-US" sz="4400" dirty="0">
                <a:solidFill>
                  <a:schemeClr val="tx1"/>
                </a:solidFill>
              </a:rPr>
            </a:b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7" name="Pladsholder til indhold 6" descr="Et billede, der indeholder græs, himmel, udendørs, træ&#10;&#10;Automatisk genereret beskrivelse">
            <a:extLst>
              <a:ext uri="{FF2B5EF4-FFF2-40B4-BE49-F238E27FC236}">
                <a16:creationId xmlns:a16="http://schemas.microsoft.com/office/drawing/2014/main" id="{8CCED7CF-BBF5-40C3-B224-E04FAE9F8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1417763"/>
            <a:ext cx="5885161" cy="4413870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F0384D0-9C0A-4095-A785-E935B719E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8624" y="1728486"/>
            <a:ext cx="5486673" cy="2639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dirty="0"/>
              <a:t>. </a:t>
            </a:r>
            <a:r>
              <a:rPr lang="en-US" dirty="0" err="1"/>
              <a:t>Når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bold </a:t>
            </a:r>
            <a:r>
              <a:rPr lang="en-US" dirty="0" err="1"/>
              <a:t>er</a:t>
            </a:r>
            <a:r>
              <a:rPr lang="en-US" dirty="0"/>
              <a:t> Out of Bounds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mistet</a:t>
            </a:r>
            <a:r>
              <a:rPr lang="en-US" dirty="0"/>
              <a:t>, </a:t>
            </a:r>
            <a:r>
              <a:rPr lang="en-US" dirty="0" err="1"/>
              <a:t>må</a:t>
            </a:r>
            <a:r>
              <a:rPr lang="en-US" dirty="0"/>
              <a:t> </a:t>
            </a:r>
            <a:r>
              <a:rPr lang="en-US" dirty="0" err="1"/>
              <a:t>spilleren</a:t>
            </a:r>
            <a:r>
              <a:rPr lang="en-US" dirty="0"/>
              <a:t> med 2 </a:t>
            </a:r>
            <a:r>
              <a:rPr lang="en-US" dirty="0" err="1"/>
              <a:t>strafslag</a:t>
            </a:r>
            <a:r>
              <a:rPr lang="en-US" dirty="0"/>
              <a:t> </a:t>
            </a:r>
            <a:r>
              <a:rPr lang="en-US" dirty="0" err="1"/>
              <a:t>droppe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bold </a:t>
            </a:r>
            <a:r>
              <a:rPr lang="en-US" dirty="0" err="1"/>
              <a:t>indtil</a:t>
            </a:r>
            <a:r>
              <a:rPr lang="en-US" dirty="0"/>
              <a:t> to </a:t>
            </a:r>
            <a:r>
              <a:rPr lang="en-US" dirty="0" err="1"/>
              <a:t>køllelængder</a:t>
            </a:r>
            <a:r>
              <a:rPr lang="en-US" dirty="0"/>
              <a:t> </a:t>
            </a:r>
            <a:r>
              <a:rPr lang="en-US" dirty="0" err="1"/>
              <a:t>inde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hullets</a:t>
            </a:r>
            <a:r>
              <a:rPr lang="en-US" dirty="0"/>
              <a:t> fairway,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nærmere</a:t>
            </a:r>
            <a:r>
              <a:rPr lang="en-US" dirty="0"/>
              <a:t> </a:t>
            </a:r>
            <a:r>
              <a:rPr lang="en-US" dirty="0" err="1"/>
              <a:t>hullet</a:t>
            </a:r>
            <a:r>
              <a:rPr lang="en-US" dirty="0"/>
              <a:t>, end </a:t>
            </a:r>
            <a:r>
              <a:rPr lang="en-US" dirty="0" err="1"/>
              <a:t>hvor</a:t>
            </a:r>
            <a:r>
              <a:rPr lang="en-US" dirty="0"/>
              <a:t> bolden </a:t>
            </a:r>
            <a:r>
              <a:rPr lang="en-US" dirty="0" err="1"/>
              <a:t>krydsede</a:t>
            </a:r>
            <a:r>
              <a:rPr lang="en-US" dirty="0"/>
              <a:t> OB </a:t>
            </a:r>
            <a:r>
              <a:rPr lang="en-US" dirty="0" err="1"/>
              <a:t>grænsen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skønnes</a:t>
            </a:r>
            <a:r>
              <a:rPr lang="en-US" dirty="0"/>
              <a:t> </a:t>
            </a:r>
            <a:r>
              <a:rPr lang="en-US" dirty="0" err="1"/>
              <a:t>mistet</a:t>
            </a:r>
            <a:r>
              <a:rPr lang="en-US" dirty="0"/>
              <a:t>. (“Fairway”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græs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det </a:t>
            </a:r>
            <a:r>
              <a:rPr lang="en-US" dirty="0" err="1"/>
              <a:t>generelle</a:t>
            </a:r>
            <a:r>
              <a:rPr lang="en-US" dirty="0"/>
              <a:t> </a:t>
            </a:r>
            <a:r>
              <a:rPr lang="en-US" dirty="0" err="1"/>
              <a:t>område</a:t>
            </a:r>
            <a:r>
              <a:rPr lang="en-US" dirty="0"/>
              <a:t>, </a:t>
            </a:r>
            <a:r>
              <a:rPr lang="en-US" dirty="0" err="1"/>
              <a:t>klippet</a:t>
            </a:r>
            <a:r>
              <a:rPr lang="en-US" dirty="0"/>
              <a:t> til </a:t>
            </a:r>
            <a:r>
              <a:rPr lang="en-US" dirty="0" err="1"/>
              <a:t>fairwayhøjde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lavere</a:t>
            </a:r>
            <a:r>
              <a:rPr lang="en-US" dirty="0"/>
              <a:t>, </a:t>
            </a:r>
            <a:r>
              <a:rPr lang="en-US" dirty="0" err="1"/>
              <a:t>inkl</a:t>
            </a:r>
            <a:r>
              <a:rPr lang="en-US" dirty="0"/>
              <a:t>. </a:t>
            </a:r>
            <a:r>
              <a:rPr lang="en-US" dirty="0" err="1"/>
              <a:t>hullets</a:t>
            </a:r>
            <a:r>
              <a:rPr lang="en-US" dirty="0"/>
              <a:t> tee-</a:t>
            </a:r>
            <a:r>
              <a:rPr lang="en-US" dirty="0" err="1"/>
              <a:t>områder</a:t>
            </a:r>
            <a:r>
              <a:rPr lang="en-US" dirty="0"/>
              <a:t>.) </a:t>
            </a:r>
            <a:r>
              <a:rPr lang="en-US" dirty="0" err="1"/>
              <a:t>Lokalreglen</a:t>
            </a:r>
            <a:r>
              <a:rPr lang="en-US" dirty="0"/>
              <a:t> </a:t>
            </a:r>
            <a:r>
              <a:rPr lang="en-US" dirty="0" err="1"/>
              <a:t>gælder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når</a:t>
            </a:r>
            <a:r>
              <a:rPr lang="en-US" dirty="0"/>
              <a:t> bolden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et </a:t>
            </a:r>
            <a:r>
              <a:rPr lang="en-US" dirty="0" err="1"/>
              <a:t>strafområde</a:t>
            </a:r>
            <a:r>
              <a:rPr lang="en-US" dirty="0"/>
              <a:t>, </a:t>
            </a:r>
            <a:r>
              <a:rPr lang="en-US" dirty="0" err="1"/>
              <a:t>eller</a:t>
            </a:r>
            <a:r>
              <a:rPr lang="en-US" dirty="0"/>
              <a:t> for den </a:t>
            </a:r>
            <a:r>
              <a:rPr lang="en-US" dirty="0" err="1"/>
              <a:t>oprindelige</a:t>
            </a:r>
            <a:r>
              <a:rPr lang="en-US" dirty="0"/>
              <a:t> bold </a:t>
            </a:r>
            <a:r>
              <a:rPr lang="en-US" dirty="0" err="1"/>
              <a:t>hvis</a:t>
            </a:r>
            <a:r>
              <a:rPr lang="en-US" dirty="0"/>
              <a:t> </a:t>
            </a:r>
            <a:r>
              <a:rPr lang="en-US" dirty="0" err="1"/>
              <a:t>spilleren</a:t>
            </a:r>
            <a:r>
              <a:rPr lang="en-US" dirty="0"/>
              <a:t> har </a:t>
            </a:r>
            <a:r>
              <a:rPr lang="en-US" dirty="0" err="1"/>
              <a:t>spillet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provisorisk</a:t>
            </a:r>
            <a:r>
              <a:rPr lang="en-US" dirty="0"/>
              <a:t> bold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forrige</a:t>
            </a:r>
            <a:r>
              <a:rPr lang="en-US" dirty="0"/>
              <a:t> </a:t>
            </a:r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EF6127B9-BDFA-46EC-992E-B94EBC9FC074}"/>
              </a:ext>
            </a:extLst>
          </p:cNvPr>
          <p:cNvSpPr txBox="1"/>
          <p:nvPr/>
        </p:nvSpPr>
        <p:spPr>
          <a:xfrm>
            <a:off x="568624" y="4427135"/>
            <a:ext cx="47580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Det Generelle område =</a:t>
            </a:r>
          </a:p>
          <a:p>
            <a:r>
              <a:rPr lang="da-DK" dirty="0"/>
              <a:t>Det baneområde, som omfatter hele banen, </a:t>
            </a:r>
            <a:r>
              <a:rPr lang="da-DK" b="1" dirty="0"/>
              <a:t>undtagen</a:t>
            </a:r>
            <a:r>
              <a:rPr lang="da-DK" dirty="0"/>
              <a:t> de andre fire definerede områder: (1) teestedet, som du skal spille fra som start på det hul, du spiller, (2) alle strafområder, (3) alle bunkere, og (4) greenen på det hul, du spiller.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03486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C59A7-D1BC-47F0-8FC2-5422A6EE42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a-DK" dirty="0"/>
              <a:t>Slut for denne gang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br>
              <a:rPr lang="da-DK" dirty="0">
                <a:sym typeface="Wingdings" panose="05000000000000000000" pitchFamily="2" charset="2"/>
              </a:rPr>
            </a:br>
            <a:r>
              <a:rPr lang="da-DK" dirty="0"/>
              <a:t>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2FDCC35-5C58-48C6-A444-CDC75ECFB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Lavet af Bent Ole</a:t>
            </a:r>
          </a:p>
          <a:p>
            <a:r>
              <a:rPr lang="da-DK" dirty="0"/>
              <a:t>På vegne </a:t>
            </a:r>
            <a:r>
              <a:rPr lang="da-DK"/>
              <a:t>af Introudvalget 2019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B4C025E-69B4-4BAE-873D-96E85202C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319" y="57385"/>
            <a:ext cx="730567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727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662</TotalTime>
  <Words>653</Words>
  <Application>Microsoft Office PowerPoint</Application>
  <PresentationFormat>Widescreen</PresentationFormat>
  <Paragraphs>34</Paragraphs>
  <Slides>8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3" baseType="lpstr">
      <vt:lpstr>Arial</vt:lpstr>
      <vt:lpstr>Calibri</vt:lpstr>
      <vt:lpstr>Trebuchet MS</vt:lpstr>
      <vt:lpstr>Wingdings 3</vt:lpstr>
      <vt:lpstr>Facet</vt:lpstr>
      <vt:lpstr>Lokalregler  pr. 1. maj 2019. </vt:lpstr>
      <vt:lpstr>Banemarkeringer:</vt:lpstr>
      <vt:lpstr>Droppezone  på hul 6:</vt:lpstr>
      <vt:lpstr>Træer med støttepæle.  </vt:lpstr>
      <vt:lpstr>Provisorisk bold for  en bold I et strafområde.  </vt:lpstr>
      <vt:lpstr>Offentlig vej, Blæsenborg Allé på hul 2 og 18.  </vt:lpstr>
      <vt:lpstr>Drop bold på fairway ved bold out og Bounds eller mistet.  </vt:lpstr>
      <vt:lpstr>Slut for denne gang 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Lokalregler  pr. 1. maj 2019. </dc:title>
  <dc:creator>Bent Ole Andersen</dc:creator>
  <cp:lastModifiedBy>Bent Ole Andersen</cp:lastModifiedBy>
  <cp:revision>1</cp:revision>
  <dcterms:created xsi:type="dcterms:W3CDTF">2019-05-05T17:26:20Z</dcterms:created>
  <dcterms:modified xsi:type="dcterms:W3CDTF">2023-06-23T04:19:18Z</dcterms:modified>
</cp:coreProperties>
</file>