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4EF4F-6202-4323-BEE6-26F4365F77EA}" v="45" dt="2023-07-19T07:23:29.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t Ole Andersen" userId="ed131df3f694a1d1" providerId="LiveId" clId="{E984EF4F-6202-4323-BEE6-26F4365F77EA}"/>
    <pc:docChg chg="undo custSel addSld modSld sldOrd">
      <pc:chgData name="Bent Ole Andersen" userId="ed131df3f694a1d1" providerId="LiveId" clId="{E984EF4F-6202-4323-BEE6-26F4365F77EA}" dt="2023-07-19T07:23:29.245" v="686" actId="255"/>
      <pc:docMkLst>
        <pc:docMk/>
      </pc:docMkLst>
      <pc:sldChg chg="modSp mod">
        <pc:chgData name="Bent Ole Andersen" userId="ed131df3f694a1d1" providerId="LiveId" clId="{E984EF4F-6202-4323-BEE6-26F4365F77EA}" dt="2023-07-18T05:55:40.956" v="536" actId="6549"/>
        <pc:sldMkLst>
          <pc:docMk/>
          <pc:sldMk cId="2516559052" sldId="256"/>
        </pc:sldMkLst>
        <pc:spChg chg="mod">
          <ac:chgData name="Bent Ole Andersen" userId="ed131df3f694a1d1" providerId="LiveId" clId="{E984EF4F-6202-4323-BEE6-26F4365F77EA}" dt="2023-07-18T05:55:22.918" v="521" actId="20577"/>
          <ac:spMkLst>
            <pc:docMk/>
            <pc:sldMk cId="2516559052" sldId="256"/>
            <ac:spMk id="2" creationId="{8BBC59A7-D1BC-47F0-8FC2-5422A6EE42D0}"/>
          </ac:spMkLst>
        </pc:spChg>
        <pc:spChg chg="mod">
          <ac:chgData name="Bent Ole Andersen" userId="ed131df3f694a1d1" providerId="LiveId" clId="{E984EF4F-6202-4323-BEE6-26F4365F77EA}" dt="2023-07-18T05:55:40.956" v="536" actId="6549"/>
          <ac:spMkLst>
            <pc:docMk/>
            <pc:sldMk cId="2516559052" sldId="256"/>
            <ac:spMk id="3" creationId="{12FDCC35-5C58-48C6-A444-CDC75ECFB658}"/>
          </ac:spMkLst>
        </pc:spChg>
      </pc:sldChg>
      <pc:sldChg chg="addSp modSp mod modTransition modAnim">
        <pc:chgData name="Bent Ole Andersen" userId="ed131df3f694a1d1" providerId="LiveId" clId="{E984EF4F-6202-4323-BEE6-26F4365F77EA}" dt="2023-07-19T07:23:29.245" v="686" actId="255"/>
        <pc:sldMkLst>
          <pc:docMk/>
          <pc:sldMk cId="1941094531" sldId="257"/>
        </pc:sldMkLst>
        <pc:spChg chg="mod">
          <ac:chgData name="Bent Ole Andersen" userId="ed131df3f694a1d1" providerId="LiveId" clId="{E984EF4F-6202-4323-BEE6-26F4365F77EA}" dt="2023-07-18T05:26:59.134" v="20" actId="20577"/>
          <ac:spMkLst>
            <pc:docMk/>
            <pc:sldMk cId="1941094531" sldId="257"/>
            <ac:spMk id="2" creationId="{C5AA2817-4805-6980-B99B-E673E738E878}"/>
          </ac:spMkLst>
        </pc:spChg>
        <pc:spChg chg="mod">
          <ac:chgData name="Bent Ole Andersen" userId="ed131df3f694a1d1" providerId="LiveId" clId="{E984EF4F-6202-4323-BEE6-26F4365F77EA}" dt="2023-07-18T05:30:50.101" v="81" actId="20577"/>
          <ac:spMkLst>
            <pc:docMk/>
            <pc:sldMk cId="1941094531" sldId="257"/>
            <ac:spMk id="3" creationId="{63B23F9A-3D01-7CD8-94E7-102124267521}"/>
          </ac:spMkLst>
        </pc:spChg>
        <pc:spChg chg="mod">
          <ac:chgData name="Bent Ole Andersen" userId="ed131df3f694a1d1" providerId="LiveId" clId="{E984EF4F-6202-4323-BEE6-26F4365F77EA}" dt="2023-07-19T07:23:29.245" v="686" actId="255"/>
          <ac:spMkLst>
            <pc:docMk/>
            <pc:sldMk cId="1941094531" sldId="257"/>
            <ac:spMk id="4" creationId="{9A06CF73-1785-A47B-F4A7-4B74572BED7C}"/>
          </ac:spMkLst>
        </pc:spChg>
        <pc:spChg chg="mod">
          <ac:chgData name="Bent Ole Andersen" userId="ed131df3f694a1d1" providerId="LiveId" clId="{E984EF4F-6202-4323-BEE6-26F4365F77EA}" dt="2023-07-18T05:31:03.150" v="85" actId="20577"/>
          <ac:spMkLst>
            <pc:docMk/>
            <pc:sldMk cId="1941094531" sldId="257"/>
            <ac:spMk id="5" creationId="{A2A66EFC-8256-6902-B935-A1F94E441B24}"/>
          </ac:spMkLst>
        </pc:spChg>
        <pc:spChg chg="mod">
          <ac:chgData name="Bent Ole Andersen" userId="ed131df3f694a1d1" providerId="LiveId" clId="{E984EF4F-6202-4323-BEE6-26F4365F77EA}" dt="2023-07-19T07:21:38.872" v="679" actId="27636"/>
          <ac:spMkLst>
            <pc:docMk/>
            <pc:sldMk cId="1941094531" sldId="257"/>
            <ac:spMk id="6" creationId="{CC84EDB1-50B4-5A7B-7513-4F9713F28FE0}"/>
          </ac:spMkLst>
        </pc:spChg>
        <pc:picChg chg="add mod">
          <ac:chgData name="Bent Ole Andersen" userId="ed131df3f694a1d1" providerId="LiveId" clId="{E984EF4F-6202-4323-BEE6-26F4365F77EA}" dt="2023-07-18T06:23:28.645" v="545"/>
          <ac:picMkLst>
            <pc:docMk/>
            <pc:sldMk cId="1941094531" sldId="257"/>
            <ac:picMk id="7" creationId="{AD1BCCEC-1C8D-B7C3-9315-4D6B41888515}"/>
          </ac:picMkLst>
        </pc:picChg>
      </pc:sldChg>
      <pc:sldChg chg="addSp modSp new mod modAnim">
        <pc:chgData name="Bent Ole Andersen" userId="ed131df3f694a1d1" providerId="LiveId" clId="{E984EF4F-6202-4323-BEE6-26F4365F77EA}" dt="2023-07-19T05:30:12.168" v="652"/>
        <pc:sldMkLst>
          <pc:docMk/>
          <pc:sldMk cId="467612627" sldId="258"/>
        </pc:sldMkLst>
        <pc:spChg chg="mod">
          <ac:chgData name="Bent Ole Andersen" userId="ed131df3f694a1d1" providerId="LiveId" clId="{E984EF4F-6202-4323-BEE6-26F4365F77EA}" dt="2023-07-18T05:32:47.115" v="111" actId="20577"/>
          <ac:spMkLst>
            <pc:docMk/>
            <pc:sldMk cId="467612627" sldId="258"/>
            <ac:spMk id="2" creationId="{10CFCC17-3433-968C-E010-3A8BBC86E369}"/>
          </ac:spMkLst>
        </pc:spChg>
        <pc:spChg chg="mod">
          <ac:chgData name="Bent Ole Andersen" userId="ed131df3f694a1d1" providerId="LiveId" clId="{E984EF4F-6202-4323-BEE6-26F4365F77EA}" dt="2023-07-18T05:33:14.580" v="121" actId="20577"/>
          <ac:spMkLst>
            <pc:docMk/>
            <pc:sldMk cId="467612627" sldId="258"/>
            <ac:spMk id="3" creationId="{F8C38933-70CA-3AEF-9967-EBC9E2FE081E}"/>
          </ac:spMkLst>
        </pc:spChg>
        <pc:spChg chg="mod">
          <ac:chgData name="Bent Ole Andersen" userId="ed131df3f694a1d1" providerId="LiveId" clId="{E984EF4F-6202-4323-BEE6-26F4365F77EA}" dt="2023-07-18T05:34:22.229" v="130" actId="20577"/>
          <ac:spMkLst>
            <pc:docMk/>
            <pc:sldMk cId="467612627" sldId="258"/>
            <ac:spMk id="4" creationId="{88531614-BFE4-8843-FBDB-C42C6A55593F}"/>
          </ac:spMkLst>
        </pc:spChg>
        <pc:spChg chg="mod">
          <ac:chgData name="Bent Ole Andersen" userId="ed131df3f694a1d1" providerId="LiveId" clId="{E984EF4F-6202-4323-BEE6-26F4365F77EA}" dt="2023-07-18T05:33:21.451" v="125" actId="20577"/>
          <ac:spMkLst>
            <pc:docMk/>
            <pc:sldMk cId="467612627" sldId="258"/>
            <ac:spMk id="5" creationId="{80A9DB90-C480-C92A-5837-88EF241D66CF}"/>
          </ac:spMkLst>
        </pc:spChg>
        <pc:spChg chg="mod">
          <ac:chgData name="Bent Ole Andersen" userId="ed131df3f694a1d1" providerId="LiveId" clId="{E984EF4F-6202-4323-BEE6-26F4365F77EA}" dt="2023-07-18T05:34:00.945" v="128"/>
          <ac:spMkLst>
            <pc:docMk/>
            <pc:sldMk cId="467612627" sldId="258"/>
            <ac:spMk id="6" creationId="{C5505762-2809-F3E7-DF18-253AA04A3635}"/>
          </ac:spMkLst>
        </pc:spChg>
        <pc:picChg chg="add mod">
          <ac:chgData name="Bent Ole Andersen" userId="ed131df3f694a1d1" providerId="LiveId" clId="{E984EF4F-6202-4323-BEE6-26F4365F77EA}" dt="2023-07-18T06:23:35.943" v="546"/>
          <ac:picMkLst>
            <pc:docMk/>
            <pc:sldMk cId="467612627" sldId="258"/>
            <ac:picMk id="7" creationId="{F317F26A-07F9-FC1F-745E-18AF3713EEF4}"/>
          </ac:picMkLst>
        </pc:picChg>
      </pc:sldChg>
      <pc:sldChg chg="addSp modSp new mod modAnim">
        <pc:chgData name="Bent Ole Andersen" userId="ed131df3f694a1d1" providerId="LiveId" clId="{E984EF4F-6202-4323-BEE6-26F4365F77EA}" dt="2023-07-19T05:31:04.578" v="656"/>
        <pc:sldMkLst>
          <pc:docMk/>
          <pc:sldMk cId="651244302" sldId="259"/>
        </pc:sldMkLst>
        <pc:spChg chg="mod">
          <ac:chgData name="Bent Ole Andersen" userId="ed131df3f694a1d1" providerId="LiveId" clId="{E984EF4F-6202-4323-BEE6-26F4365F77EA}" dt="2023-07-18T05:35:14.157" v="147" actId="20577"/>
          <ac:spMkLst>
            <pc:docMk/>
            <pc:sldMk cId="651244302" sldId="259"/>
            <ac:spMk id="2" creationId="{52CD5846-44C1-817A-0D86-0649A3F67505}"/>
          </ac:spMkLst>
        </pc:spChg>
        <pc:spChg chg="mod">
          <ac:chgData name="Bent Ole Andersen" userId="ed131df3f694a1d1" providerId="LiveId" clId="{E984EF4F-6202-4323-BEE6-26F4365F77EA}" dt="2023-07-18T05:35:22.122" v="156" actId="20577"/>
          <ac:spMkLst>
            <pc:docMk/>
            <pc:sldMk cId="651244302" sldId="259"/>
            <ac:spMk id="3" creationId="{0D7F7B56-F0F2-53B3-AB61-C22BB4B0297C}"/>
          </ac:spMkLst>
        </pc:spChg>
        <pc:spChg chg="mod">
          <ac:chgData name="Bent Ole Andersen" userId="ed131df3f694a1d1" providerId="LiveId" clId="{E984EF4F-6202-4323-BEE6-26F4365F77EA}" dt="2023-07-18T05:36:26.772" v="197" actId="20577"/>
          <ac:spMkLst>
            <pc:docMk/>
            <pc:sldMk cId="651244302" sldId="259"/>
            <ac:spMk id="4" creationId="{67A6A8C0-11AF-A682-7983-7FD117963178}"/>
          </ac:spMkLst>
        </pc:spChg>
        <pc:spChg chg="mod">
          <ac:chgData name="Bent Ole Andersen" userId="ed131df3f694a1d1" providerId="LiveId" clId="{E984EF4F-6202-4323-BEE6-26F4365F77EA}" dt="2023-07-18T05:35:28.923" v="160" actId="20577"/>
          <ac:spMkLst>
            <pc:docMk/>
            <pc:sldMk cId="651244302" sldId="259"/>
            <ac:spMk id="5" creationId="{DC36BE0C-4225-201F-2C3B-88300BCB93CF}"/>
          </ac:spMkLst>
        </pc:spChg>
        <pc:spChg chg="mod">
          <ac:chgData name="Bent Ole Andersen" userId="ed131df3f694a1d1" providerId="LiveId" clId="{E984EF4F-6202-4323-BEE6-26F4365F77EA}" dt="2023-07-18T05:37:28.283" v="228"/>
          <ac:spMkLst>
            <pc:docMk/>
            <pc:sldMk cId="651244302" sldId="259"/>
            <ac:spMk id="6" creationId="{010C1ABB-2967-43F6-077E-1049D313DF7A}"/>
          </ac:spMkLst>
        </pc:spChg>
        <pc:picChg chg="add mod">
          <ac:chgData name="Bent Ole Andersen" userId="ed131df3f694a1d1" providerId="LiveId" clId="{E984EF4F-6202-4323-BEE6-26F4365F77EA}" dt="2023-07-18T06:23:41.129" v="547"/>
          <ac:picMkLst>
            <pc:docMk/>
            <pc:sldMk cId="651244302" sldId="259"/>
            <ac:picMk id="7" creationId="{80CB0801-7DDF-21A2-F648-CA52DC952F2F}"/>
          </ac:picMkLst>
        </pc:picChg>
      </pc:sldChg>
      <pc:sldChg chg="addSp modSp new mod modAnim">
        <pc:chgData name="Bent Ole Andersen" userId="ed131df3f694a1d1" providerId="LiveId" clId="{E984EF4F-6202-4323-BEE6-26F4365F77EA}" dt="2023-07-19T05:31:50.668" v="660"/>
        <pc:sldMkLst>
          <pc:docMk/>
          <pc:sldMk cId="3917205200" sldId="260"/>
        </pc:sldMkLst>
        <pc:spChg chg="mod">
          <ac:chgData name="Bent Ole Andersen" userId="ed131df3f694a1d1" providerId="LiveId" clId="{E984EF4F-6202-4323-BEE6-26F4365F77EA}" dt="2023-07-18T05:39:27.427" v="256" actId="20577"/>
          <ac:spMkLst>
            <pc:docMk/>
            <pc:sldMk cId="3917205200" sldId="260"/>
            <ac:spMk id="2" creationId="{FEC073FB-0B95-E599-B2F4-3E6378300B71}"/>
          </ac:spMkLst>
        </pc:spChg>
        <pc:spChg chg="mod">
          <ac:chgData name="Bent Ole Andersen" userId="ed131df3f694a1d1" providerId="LiveId" clId="{E984EF4F-6202-4323-BEE6-26F4365F77EA}" dt="2023-07-18T05:39:35" v="265" actId="20577"/>
          <ac:spMkLst>
            <pc:docMk/>
            <pc:sldMk cId="3917205200" sldId="260"/>
            <ac:spMk id="3" creationId="{BCA3A96D-5772-ADF6-6F08-79136C10E898}"/>
          </ac:spMkLst>
        </pc:spChg>
        <pc:spChg chg="mod">
          <ac:chgData name="Bent Ole Andersen" userId="ed131df3f694a1d1" providerId="LiveId" clId="{E984EF4F-6202-4323-BEE6-26F4365F77EA}" dt="2023-07-18T05:40:29.581" v="293" actId="20577"/>
          <ac:spMkLst>
            <pc:docMk/>
            <pc:sldMk cId="3917205200" sldId="260"/>
            <ac:spMk id="4" creationId="{2B5DDF70-3154-0C72-CA85-BF15D7F4B1BA}"/>
          </ac:spMkLst>
        </pc:spChg>
        <pc:spChg chg="mod">
          <ac:chgData name="Bent Ole Andersen" userId="ed131df3f694a1d1" providerId="LiveId" clId="{E984EF4F-6202-4323-BEE6-26F4365F77EA}" dt="2023-07-18T05:39:40.395" v="269" actId="20577"/>
          <ac:spMkLst>
            <pc:docMk/>
            <pc:sldMk cId="3917205200" sldId="260"/>
            <ac:spMk id="5" creationId="{7E40378B-EB6E-2770-E374-D7EFDE4ACAF4}"/>
          </ac:spMkLst>
        </pc:spChg>
        <pc:spChg chg="mod">
          <ac:chgData name="Bent Ole Andersen" userId="ed131df3f694a1d1" providerId="LiveId" clId="{E984EF4F-6202-4323-BEE6-26F4365F77EA}" dt="2023-07-18T05:41:22.741" v="309"/>
          <ac:spMkLst>
            <pc:docMk/>
            <pc:sldMk cId="3917205200" sldId="260"/>
            <ac:spMk id="6" creationId="{D1812966-FCB3-3FE5-80BB-46ACA1885B8D}"/>
          </ac:spMkLst>
        </pc:spChg>
        <pc:picChg chg="add mod">
          <ac:chgData name="Bent Ole Andersen" userId="ed131df3f694a1d1" providerId="LiveId" clId="{E984EF4F-6202-4323-BEE6-26F4365F77EA}" dt="2023-07-18T06:23:46.513" v="548"/>
          <ac:picMkLst>
            <pc:docMk/>
            <pc:sldMk cId="3917205200" sldId="260"/>
            <ac:picMk id="7" creationId="{50D69E4D-1DC3-50A7-EA34-D01B08F80413}"/>
          </ac:picMkLst>
        </pc:picChg>
      </pc:sldChg>
      <pc:sldChg chg="addSp modSp new mod modAnim">
        <pc:chgData name="Bent Ole Andersen" userId="ed131df3f694a1d1" providerId="LiveId" clId="{E984EF4F-6202-4323-BEE6-26F4365F77EA}" dt="2023-07-19T05:32:31.850" v="664"/>
        <pc:sldMkLst>
          <pc:docMk/>
          <pc:sldMk cId="2532229220" sldId="261"/>
        </pc:sldMkLst>
        <pc:spChg chg="mod">
          <ac:chgData name="Bent Ole Andersen" userId="ed131df3f694a1d1" providerId="LiveId" clId="{E984EF4F-6202-4323-BEE6-26F4365F77EA}" dt="2023-07-18T05:42:53.951" v="341" actId="20577"/>
          <ac:spMkLst>
            <pc:docMk/>
            <pc:sldMk cId="2532229220" sldId="261"/>
            <ac:spMk id="2" creationId="{1402699B-119E-A6E6-55D7-E03D8A55301E}"/>
          </ac:spMkLst>
        </pc:spChg>
        <pc:spChg chg="mod">
          <ac:chgData name="Bent Ole Andersen" userId="ed131df3f694a1d1" providerId="LiveId" clId="{E984EF4F-6202-4323-BEE6-26F4365F77EA}" dt="2023-07-18T05:43:00.991" v="350" actId="20577"/>
          <ac:spMkLst>
            <pc:docMk/>
            <pc:sldMk cId="2532229220" sldId="261"/>
            <ac:spMk id="3" creationId="{9AFF6B9A-A582-3E55-D9C4-429C441B9D09}"/>
          </ac:spMkLst>
        </pc:spChg>
        <pc:spChg chg="mod">
          <ac:chgData name="Bent Ole Andersen" userId="ed131df3f694a1d1" providerId="LiveId" clId="{E984EF4F-6202-4323-BEE6-26F4365F77EA}" dt="2023-07-18T05:44:30.546" v="386" actId="6549"/>
          <ac:spMkLst>
            <pc:docMk/>
            <pc:sldMk cId="2532229220" sldId="261"/>
            <ac:spMk id="4" creationId="{95D01713-C918-5DDD-492B-FF5B41591546}"/>
          </ac:spMkLst>
        </pc:spChg>
        <pc:spChg chg="mod">
          <ac:chgData name="Bent Ole Andersen" userId="ed131df3f694a1d1" providerId="LiveId" clId="{E984EF4F-6202-4323-BEE6-26F4365F77EA}" dt="2023-07-18T05:43:06.416" v="354" actId="20577"/>
          <ac:spMkLst>
            <pc:docMk/>
            <pc:sldMk cId="2532229220" sldId="261"/>
            <ac:spMk id="5" creationId="{D4E99F53-1152-B630-C2C3-D74F8EB35D48}"/>
          </ac:spMkLst>
        </pc:spChg>
        <pc:spChg chg="mod">
          <ac:chgData name="Bent Ole Andersen" userId="ed131df3f694a1d1" providerId="LiveId" clId="{E984EF4F-6202-4323-BEE6-26F4365F77EA}" dt="2023-07-18T05:45:06.558" v="407"/>
          <ac:spMkLst>
            <pc:docMk/>
            <pc:sldMk cId="2532229220" sldId="261"/>
            <ac:spMk id="6" creationId="{3D05EFD5-32A7-F10E-529C-C64B22C048AE}"/>
          </ac:spMkLst>
        </pc:spChg>
        <pc:picChg chg="add mod">
          <ac:chgData name="Bent Ole Andersen" userId="ed131df3f694a1d1" providerId="LiveId" clId="{E984EF4F-6202-4323-BEE6-26F4365F77EA}" dt="2023-07-18T06:23:51.297" v="549"/>
          <ac:picMkLst>
            <pc:docMk/>
            <pc:sldMk cId="2532229220" sldId="261"/>
            <ac:picMk id="7" creationId="{2E11E404-08BC-1088-0B4B-5EF1578BDD23}"/>
          </ac:picMkLst>
        </pc:picChg>
      </pc:sldChg>
      <pc:sldChg chg="addSp modSp new mod modAnim">
        <pc:chgData name="Bent Ole Andersen" userId="ed131df3f694a1d1" providerId="LiveId" clId="{E984EF4F-6202-4323-BEE6-26F4365F77EA}" dt="2023-07-19T05:33:17.481" v="668"/>
        <pc:sldMkLst>
          <pc:docMk/>
          <pc:sldMk cId="1883432127" sldId="262"/>
        </pc:sldMkLst>
        <pc:spChg chg="mod">
          <ac:chgData name="Bent Ole Andersen" userId="ed131df3f694a1d1" providerId="LiveId" clId="{E984EF4F-6202-4323-BEE6-26F4365F77EA}" dt="2023-07-18T05:46:22.903" v="434" actId="20577"/>
          <ac:spMkLst>
            <pc:docMk/>
            <pc:sldMk cId="1883432127" sldId="262"/>
            <ac:spMk id="2" creationId="{0D0F145D-705B-E7FF-E46A-469EA6FD5683}"/>
          </ac:spMkLst>
        </pc:spChg>
        <pc:spChg chg="mod">
          <ac:chgData name="Bent Ole Andersen" userId="ed131df3f694a1d1" providerId="LiveId" clId="{E984EF4F-6202-4323-BEE6-26F4365F77EA}" dt="2023-07-18T05:46:29.671" v="443" actId="20577"/>
          <ac:spMkLst>
            <pc:docMk/>
            <pc:sldMk cId="1883432127" sldId="262"/>
            <ac:spMk id="3" creationId="{9A6EEC56-D17D-9C28-EFC1-48A9E9A220C2}"/>
          </ac:spMkLst>
        </pc:spChg>
        <pc:spChg chg="mod">
          <ac:chgData name="Bent Ole Andersen" userId="ed131df3f694a1d1" providerId="LiveId" clId="{E984EF4F-6202-4323-BEE6-26F4365F77EA}" dt="2023-07-18T05:47:49.494" v="483" actId="20577"/>
          <ac:spMkLst>
            <pc:docMk/>
            <pc:sldMk cId="1883432127" sldId="262"/>
            <ac:spMk id="4" creationId="{2241B804-6BA3-7377-F0D0-578CE9B4E759}"/>
          </ac:spMkLst>
        </pc:spChg>
        <pc:spChg chg="mod">
          <ac:chgData name="Bent Ole Andersen" userId="ed131df3f694a1d1" providerId="LiveId" clId="{E984EF4F-6202-4323-BEE6-26F4365F77EA}" dt="2023-07-18T05:46:35.752" v="447" actId="20577"/>
          <ac:spMkLst>
            <pc:docMk/>
            <pc:sldMk cId="1883432127" sldId="262"/>
            <ac:spMk id="5" creationId="{996997B3-DF9D-9068-E7D4-AE90DE8DB764}"/>
          </ac:spMkLst>
        </pc:spChg>
        <pc:spChg chg="mod">
          <ac:chgData name="Bent Ole Andersen" userId="ed131df3f694a1d1" providerId="LiveId" clId="{E984EF4F-6202-4323-BEE6-26F4365F77EA}" dt="2023-07-18T05:48:25.462" v="501"/>
          <ac:spMkLst>
            <pc:docMk/>
            <pc:sldMk cId="1883432127" sldId="262"/>
            <ac:spMk id="6" creationId="{BE38FBD8-2675-6B73-42AA-9F49254CC842}"/>
          </ac:spMkLst>
        </pc:spChg>
        <pc:picChg chg="add mod">
          <ac:chgData name="Bent Ole Andersen" userId="ed131df3f694a1d1" providerId="LiveId" clId="{E984EF4F-6202-4323-BEE6-26F4365F77EA}" dt="2023-07-18T06:23:57.267" v="550"/>
          <ac:picMkLst>
            <pc:docMk/>
            <pc:sldMk cId="1883432127" sldId="262"/>
            <ac:picMk id="7" creationId="{45607A24-9E0C-E3B1-7BB2-1998C3F6CC24}"/>
          </ac:picMkLst>
        </pc:picChg>
      </pc:sldChg>
      <pc:sldChg chg="addSp delSp modSp new mod ord setBg modAnim setClrOvrMap">
        <pc:chgData name="Bent Ole Andersen" userId="ed131df3f694a1d1" providerId="LiveId" clId="{E984EF4F-6202-4323-BEE6-26F4365F77EA}" dt="2023-07-19T05:33:54.595" v="671"/>
        <pc:sldMkLst>
          <pc:docMk/>
          <pc:sldMk cId="3819969524" sldId="263"/>
        </pc:sldMkLst>
        <pc:spChg chg="mod">
          <ac:chgData name="Bent Ole Andersen" userId="ed131df3f694a1d1" providerId="LiveId" clId="{E984EF4F-6202-4323-BEE6-26F4365F77EA}" dt="2023-07-18T06:28:38.585" v="649" actId="26606"/>
          <ac:spMkLst>
            <pc:docMk/>
            <pc:sldMk cId="3819969524" sldId="263"/>
            <ac:spMk id="2" creationId="{E298D606-2894-5789-DA6F-7A4D213664E8}"/>
          </ac:spMkLst>
        </pc:spChg>
        <pc:spChg chg="mod ord">
          <ac:chgData name="Bent Ole Andersen" userId="ed131df3f694a1d1" providerId="LiveId" clId="{E984EF4F-6202-4323-BEE6-26F4365F77EA}" dt="2023-07-18T06:28:38.585" v="649" actId="26606"/>
          <ac:spMkLst>
            <pc:docMk/>
            <pc:sldMk cId="3819969524" sldId="263"/>
            <ac:spMk id="3" creationId="{4E0FF370-9BC6-6519-752F-5D34BE4B74D0}"/>
          </ac:spMkLst>
        </pc:spChg>
        <pc:spChg chg="add del">
          <ac:chgData name="Bent Ole Andersen" userId="ed131df3f694a1d1" providerId="LiveId" clId="{E984EF4F-6202-4323-BEE6-26F4365F77EA}" dt="2023-07-18T06:28:17.666" v="642" actId="26606"/>
          <ac:spMkLst>
            <pc:docMk/>
            <pc:sldMk cId="3819969524" sldId="263"/>
            <ac:spMk id="6" creationId="{D94A7024-D948-494D-8920-BBA2DA07D15B}"/>
          </ac:spMkLst>
        </pc:spChg>
        <pc:spChg chg="add del">
          <ac:chgData name="Bent Ole Andersen" userId="ed131df3f694a1d1" providerId="LiveId" clId="{E984EF4F-6202-4323-BEE6-26F4365F77EA}" dt="2023-07-18T06:28:30.930" v="646" actId="26606"/>
          <ac:spMkLst>
            <pc:docMk/>
            <pc:sldMk cId="3819969524" sldId="263"/>
            <ac:spMk id="7" creationId="{3BCB5F6A-9EB0-40B0-9D13-3023E9A20508}"/>
          </ac:spMkLst>
        </pc:spChg>
        <pc:spChg chg="add">
          <ac:chgData name="Bent Ole Andersen" userId="ed131df3f694a1d1" providerId="LiveId" clId="{E984EF4F-6202-4323-BEE6-26F4365F77EA}" dt="2023-07-18T06:28:38.585" v="649" actId="26606"/>
          <ac:spMkLst>
            <pc:docMk/>
            <pc:sldMk cId="3819969524" sldId="263"/>
            <ac:spMk id="8" creationId="{A65AC7D1-EAA9-48F5-B509-60A7F50BF703}"/>
          </ac:spMkLst>
        </pc:spChg>
        <pc:spChg chg="add">
          <ac:chgData name="Bent Ole Andersen" userId="ed131df3f694a1d1" providerId="LiveId" clId="{E984EF4F-6202-4323-BEE6-26F4365F77EA}" dt="2023-07-18T06:28:38.585" v="649" actId="26606"/>
          <ac:spMkLst>
            <pc:docMk/>
            <pc:sldMk cId="3819969524" sldId="263"/>
            <ac:spMk id="10" creationId="{D6320AF9-619A-4175-865B-5663E1AEF4C5}"/>
          </ac:spMkLst>
        </pc:spChg>
        <pc:spChg chg="add del">
          <ac:chgData name="Bent Ole Andersen" userId="ed131df3f694a1d1" providerId="LiveId" clId="{E984EF4F-6202-4323-BEE6-26F4365F77EA}" dt="2023-07-18T06:28:03.016" v="636" actId="26606"/>
          <ac:spMkLst>
            <pc:docMk/>
            <pc:sldMk cId="3819969524" sldId="263"/>
            <ac:spMk id="13" creationId="{3F088236-D655-4F88-B238-E16762358025}"/>
          </ac:spMkLst>
        </pc:spChg>
        <pc:spChg chg="add del">
          <ac:chgData name="Bent Ole Andersen" userId="ed131df3f694a1d1" providerId="LiveId" clId="{E984EF4F-6202-4323-BEE6-26F4365F77EA}" dt="2023-07-18T06:28:03.016" v="636" actId="26606"/>
          <ac:spMkLst>
            <pc:docMk/>
            <pc:sldMk cId="3819969524" sldId="263"/>
            <ac:spMk id="15" creationId="{3DAC0C92-199E-475C-9390-119A9B027276}"/>
          </ac:spMkLst>
        </pc:spChg>
        <pc:spChg chg="add">
          <ac:chgData name="Bent Ole Andersen" userId="ed131df3f694a1d1" providerId="LiveId" clId="{E984EF4F-6202-4323-BEE6-26F4365F77EA}" dt="2023-07-18T06:28:38.585" v="649" actId="26606"/>
          <ac:spMkLst>
            <pc:docMk/>
            <pc:sldMk cId="3819969524" sldId="263"/>
            <ac:spMk id="16" creationId="{7E018740-5C2B-4A41-AC1A-7E68D1EC1954}"/>
          </ac:spMkLst>
        </pc:spChg>
        <pc:spChg chg="add del">
          <ac:chgData name="Bent Ole Andersen" userId="ed131df3f694a1d1" providerId="LiveId" clId="{E984EF4F-6202-4323-BEE6-26F4365F77EA}" dt="2023-07-18T06:28:03.016" v="636" actId="26606"/>
          <ac:spMkLst>
            <pc:docMk/>
            <pc:sldMk cId="3819969524" sldId="263"/>
            <ac:spMk id="17" creationId="{C4CFB339-0ED8-4FE2-9EF1-6D1375B8499B}"/>
          </ac:spMkLst>
        </pc:spChg>
        <pc:spChg chg="add">
          <ac:chgData name="Bent Ole Andersen" userId="ed131df3f694a1d1" providerId="LiveId" clId="{E984EF4F-6202-4323-BEE6-26F4365F77EA}" dt="2023-07-18T06:28:38.585" v="649" actId="26606"/>
          <ac:spMkLst>
            <pc:docMk/>
            <pc:sldMk cId="3819969524" sldId="263"/>
            <ac:spMk id="18" creationId="{166F75A4-C475-4941-8EE2-B80A06A2C1BB}"/>
          </ac:spMkLst>
        </pc:spChg>
        <pc:spChg chg="add del">
          <ac:chgData name="Bent Ole Andersen" userId="ed131df3f694a1d1" providerId="LiveId" clId="{E984EF4F-6202-4323-BEE6-26F4365F77EA}" dt="2023-07-18T06:28:03.016" v="636" actId="26606"/>
          <ac:spMkLst>
            <pc:docMk/>
            <pc:sldMk cId="3819969524" sldId="263"/>
            <ac:spMk id="19" creationId="{31896C80-2069-4431-9C19-83B913734490}"/>
          </ac:spMkLst>
        </pc:spChg>
        <pc:spChg chg="add">
          <ac:chgData name="Bent Ole Andersen" userId="ed131df3f694a1d1" providerId="LiveId" clId="{E984EF4F-6202-4323-BEE6-26F4365F77EA}" dt="2023-07-18T06:28:38.585" v="649" actId="26606"/>
          <ac:spMkLst>
            <pc:docMk/>
            <pc:sldMk cId="3819969524" sldId="263"/>
            <ac:spMk id="20" creationId="{A032553A-72E8-4B0D-8405-FF9771C9AF05}"/>
          </ac:spMkLst>
        </pc:spChg>
        <pc:spChg chg="add del">
          <ac:chgData name="Bent Ole Andersen" userId="ed131df3f694a1d1" providerId="LiveId" clId="{E984EF4F-6202-4323-BEE6-26F4365F77EA}" dt="2023-07-18T06:28:03.016" v="636" actId="26606"/>
          <ac:spMkLst>
            <pc:docMk/>
            <pc:sldMk cId="3819969524" sldId="263"/>
            <ac:spMk id="21" creationId="{BF120A21-0841-4823-B0C4-28AEBCEF9B78}"/>
          </ac:spMkLst>
        </pc:spChg>
        <pc:spChg chg="add">
          <ac:chgData name="Bent Ole Andersen" userId="ed131df3f694a1d1" providerId="LiveId" clId="{E984EF4F-6202-4323-BEE6-26F4365F77EA}" dt="2023-07-18T06:28:38.585" v="649" actId="26606"/>
          <ac:spMkLst>
            <pc:docMk/>
            <pc:sldMk cId="3819969524" sldId="263"/>
            <ac:spMk id="22" creationId="{765800AC-C3B9-498E-87BC-29FAE4C76B21}"/>
          </ac:spMkLst>
        </pc:spChg>
        <pc:spChg chg="add del">
          <ac:chgData name="Bent Ole Andersen" userId="ed131df3f694a1d1" providerId="LiveId" clId="{E984EF4F-6202-4323-BEE6-26F4365F77EA}" dt="2023-07-18T06:28:03.016" v="636" actId="26606"/>
          <ac:spMkLst>
            <pc:docMk/>
            <pc:sldMk cId="3819969524" sldId="263"/>
            <ac:spMk id="23" creationId="{DBB05BAE-BBD3-4289-899F-A6851503C6B0}"/>
          </ac:spMkLst>
        </pc:spChg>
        <pc:spChg chg="add">
          <ac:chgData name="Bent Ole Andersen" userId="ed131df3f694a1d1" providerId="LiveId" clId="{E984EF4F-6202-4323-BEE6-26F4365F77EA}" dt="2023-07-18T06:28:38.585" v="649" actId="26606"/>
          <ac:spMkLst>
            <pc:docMk/>
            <pc:sldMk cId="3819969524" sldId="263"/>
            <ac:spMk id="24" creationId="{1F9D6ACB-2FF4-49F9-978A-E0D5327FC635}"/>
          </ac:spMkLst>
        </pc:spChg>
        <pc:spChg chg="add del">
          <ac:chgData name="Bent Ole Andersen" userId="ed131df3f694a1d1" providerId="LiveId" clId="{E984EF4F-6202-4323-BEE6-26F4365F77EA}" dt="2023-07-18T06:28:03.016" v="636" actId="26606"/>
          <ac:spMkLst>
            <pc:docMk/>
            <pc:sldMk cId="3819969524" sldId="263"/>
            <ac:spMk id="25" creationId="{9874D11C-36F5-4BBE-A490-019A54E953B0}"/>
          </ac:spMkLst>
        </pc:spChg>
        <pc:spChg chg="add">
          <ac:chgData name="Bent Ole Andersen" userId="ed131df3f694a1d1" providerId="LiveId" clId="{E984EF4F-6202-4323-BEE6-26F4365F77EA}" dt="2023-07-18T06:28:38.585" v="649" actId="26606"/>
          <ac:spMkLst>
            <pc:docMk/>
            <pc:sldMk cId="3819969524" sldId="263"/>
            <ac:spMk id="26" creationId="{A5EC319D-0FEA-4B95-A3EA-01E35672C95B}"/>
          </ac:spMkLst>
        </pc:spChg>
        <pc:spChg chg="add del">
          <ac:chgData name="Bent Ole Andersen" userId="ed131df3f694a1d1" providerId="LiveId" clId="{E984EF4F-6202-4323-BEE6-26F4365F77EA}" dt="2023-07-18T06:28:09.076" v="638" actId="26606"/>
          <ac:spMkLst>
            <pc:docMk/>
            <pc:sldMk cId="3819969524" sldId="263"/>
            <ac:spMk id="27" creationId="{A5EC319D-0FEA-4B95-A3EA-01E35672C95B}"/>
          </ac:spMkLst>
        </pc:spChg>
        <pc:spChg chg="add del">
          <ac:chgData name="Bent Ole Andersen" userId="ed131df3f694a1d1" providerId="LiveId" clId="{E984EF4F-6202-4323-BEE6-26F4365F77EA}" dt="2023-07-18T06:28:09.076" v="638" actId="26606"/>
          <ac:spMkLst>
            <pc:docMk/>
            <pc:sldMk cId="3819969524" sldId="263"/>
            <ac:spMk id="28" creationId="{A65AC7D1-EAA9-48F5-B509-60A7F50BF703}"/>
          </ac:spMkLst>
        </pc:spChg>
        <pc:spChg chg="add del">
          <ac:chgData name="Bent Ole Andersen" userId="ed131df3f694a1d1" providerId="LiveId" clId="{E984EF4F-6202-4323-BEE6-26F4365F77EA}" dt="2023-07-18T06:28:09.076" v="638" actId="26606"/>
          <ac:spMkLst>
            <pc:docMk/>
            <pc:sldMk cId="3819969524" sldId="263"/>
            <ac:spMk id="29" creationId="{D6320AF9-619A-4175-865B-5663E1AEF4C5}"/>
          </ac:spMkLst>
        </pc:spChg>
        <pc:spChg chg="add del">
          <ac:chgData name="Bent Ole Andersen" userId="ed131df3f694a1d1" providerId="LiveId" clId="{E984EF4F-6202-4323-BEE6-26F4365F77EA}" dt="2023-07-18T06:28:09.076" v="638" actId="26606"/>
          <ac:spMkLst>
            <pc:docMk/>
            <pc:sldMk cId="3819969524" sldId="263"/>
            <ac:spMk id="32" creationId="{7E018740-5C2B-4A41-AC1A-7E68D1EC1954}"/>
          </ac:spMkLst>
        </pc:spChg>
        <pc:spChg chg="add del">
          <ac:chgData name="Bent Ole Andersen" userId="ed131df3f694a1d1" providerId="LiveId" clId="{E984EF4F-6202-4323-BEE6-26F4365F77EA}" dt="2023-07-18T06:28:09.076" v="638" actId="26606"/>
          <ac:spMkLst>
            <pc:docMk/>
            <pc:sldMk cId="3819969524" sldId="263"/>
            <ac:spMk id="33" creationId="{166F75A4-C475-4941-8EE2-B80A06A2C1BB}"/>
          </ac:spMkLst>
        </pc:spChg>
        <pc:spChg chg="add del">
          <ac:chgData name="Bent Ole Andersen" userId="ed131df3f694a1d1" providerId="LiveId" clId="{E984EF4F-6202-4323-BEE6-26F4365F77EA}" dt="2023-07-18T06:28:09.076" v="638" actId="26606"/>
          <ac:spMkLst>
            <pc:docMk/>
            <pc:sldMk cId="3819969524" sldId="263"/>
            <ac:spMk id="34" creationId="{A032553A-72E8-4B0D-8405-FF9771C9AF05}"/>
          </ac:spMkLst>
        </pc:spChg>
        <pc:spChg chg="add del">
          <ac:chgData name="Bent Ole Andersen" userId="ed131df3f694a1d1" providerId="LiveId" clId="{E984EF4F-6202-4323-BEE6-26F4365F77EA}" dt="2023-07-18T06:28:09.076" v="638" actId="26606"/>
          <ac:spMkLst>
            <pc:docMk/>
            <pc:sldMk cId="3819969524" sldId="263"/>
            <ac:spMk id="35" creationId="{765800AC-C3B9-498E-87BC-29FAE4C76B21}"/>
          </ac:spMkLst>
        </pc:spChg>
        <pc:spChg chg="add del">
          <ac:chgData name="Bent Ole Andersen" userId="ed131df3f694a1d1" providerId="LiveId" clId="{E984EF4F-6202-4323-BEE6-26F4365F77EA}" dt="2023-07-18T06:28:09.076" v="638" actId="26606"/>
          <ac:spMkLst>
            <pc:docMk/>
            <pc:sldMk cId="3819969524" sldId="263"/>
            <ac:spMk id="36" creationId="{1F9D6ACB-2FF4-49F9-978A-E0D5327FC635}"/>
          </ac:spMkLst>
        </pc:spChg>
        <pc:picChg chg="add mod ord">
          <ac:chgData name="Bent Ole Andersen" userId="ed131df3f694a1d1" providerId="LiveId" clId="{E984EF4F-6202-4323-BEE6-26F4365F77EA}" dt="2023-07-18T06:28:38.585" v="649" actId="26606"/>
          <ac:picMkLst>
            <pc:docMk/>
            <pc:sldMk cId="3819969524" sldId="263"/>
            <ac:picMk id="4" creationId="{4E60E8CB-5106-555C-C2AB-B3B60002C392}"/>
          </ac:picMkLst>
        </pc:picChg>
        <pc:cxnChg chg="add del">
          <ac:chgData name="Bent Ole Andersen" userId="ed131df3f694a1d1" providerId="LiveId" clId="{E984EF4F-6202-4323-BEE6-26F4365F77EA}" dt="2023-07-18T06:28:03.016" v="636" actId="26606"/>
          <ac:cxnSpMkLst>
            <pc:docMk/>
            <pc:sldMk cId="3819969524" sldId="263"/>
            <ac:cxnSpMk id="9" creationId="{64FA5DFF-7FE6-4855-84E6-DFA78EE978BD}"/>
          </ac:cxnSpMkLst>
        </pc:cxnChg>
        <pc:cxnChg chg="add del">
          <ac:chgData name="Bent Ole Andersen" userId="ed131df3f694a1d1" providerId="LiveId" clId="{E984EF4F-6202-4323-BEE6-26F4365F77EA}" dt="2023-07-18T06:28:03.016" v="636" actId="26606"/>
          <ac:cxnSpMkLst>
            <pc:docMk/>
            <pc:sldMk cId="3819969524" sldId="263"/>
            <ac:cxnSpMk id="11" creationId="{2AFD8CBA-54A3-4363-991B-B9C631BBFA74}"/>
          </ac:cxnSpMkLst>
        </pc:cxnChg>
        <pc:cxnChg chg="add">
          <ac:chgData name="Bent Ole Andersen" userId="ed131df3f694a1d1" providerId="LiveId" clId="{E984EF4F-6202-4323-BEE6-26F4365F77EA}" dt="2023-07-18T06:28:38.585" v="649" actId="26606"/>
          <ac:cxnSpMkLst>
            <pc:docMk/>
            <pc:sldMk cId="3819969524" sldId="263"/>
            <ac:cxnSpMk id="12" creationId="{063B6EC6-D752-4EE7-908B-F8F19E8C7FEA}"/>
          </ac:cxnSpMkLst>
        </pc:cxnChg>
        <pc:cxnChg chg="add">
          <ac:chgData name="Bent Ole Andersen" userId="ed131df3f694a1d1" providerId="LiveId" clId="{E984EF4F-6202-4323-BEE6-26F4365F77EA}" dt="2023-07-18T06:28:38.585" v="649" actId="26606"/>
          <ac:cxnSpMkLst>
            <pc:docMk/>
            <pc:sldMk cId="3819969524" sldId="263"/>
            <ac:cxnSpMk id="14" creationId="{EFECD4E8-AD3E-4228-82A2-9461958EA94D}"/>
          </ac:cxnSpMkLst>
        </pc:cxnChg>
        <pc:cxnChg chg="add del">
          <ac:chgData name="Bent Ole Andersen" userId="ed131df3f694a1d1" providerId="LiveId" clId="{E984EF4F-6202-4323-BEE6-26F4365F77EA}" dt="2023-07-18T06:28:09.076" v="638" actId="26606"/>
          <ac:cxnSpMkLst>
            <pc:docMk/>
            <pc:sldMk cId="3819969524" sldId="263"/>
            <ac:cxnSpMk id="30" creationId="{063B6EC6-D752-4EE7-908B-F8F19E8C7FEA}"/>
          </ac:cxnSpMkLst>
        </pc:cxnChg>
        <pc:cxnChg chg="add del">
          <ac:chgData name="Bent Ole Andersen" userId="ed131df3f694a1d1" providerId="LiveId" clId="{E984EF4F-6202-4323-BEE6-26F4365F77EA}" dt="2023-07-18T06:28:09.076" v="638" actId="26606"/>
          <ac:cxnSpMkLst>
            <pc:docMk/>
            <pc:sldMk cId="3819969524" sldId="263"/>
            <ac:cxnSpMk id="31" creationId="{EFECD4E8-AD3E-4228-82A2-9461958EA94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Rediger teksttypografien i masteren</a:t>
            </a:r>
          </a:p>
        </p:txBody>
      </p:sp>
      <p:sp>
        <p:nvSpPr>
          <p:cNvPr id="5" name="Date Placeholder 4"/>
          <p:cNvSpPr>
            <a:spLocks noGrp="1"/>
          </p:cNvSpPr>
          <p:nvPr>
            <p:ph type="dt" sz="half" idx="10"/>
          </p:nvPr>
        </p:nvSpPr>
        <p:spPr/>
        <p:txBody>
          <a:bodyPr/>
          <a:lstStyle/>
          <a:p>
            <a:fld id="{42A54C80-263E-416B-A8E0-580EDEADCBDC}"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6#6_2b"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9#19_2"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4#14_1b"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0#10_2b"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C59A7-D1BC-47F0-8FC2-5422A6EE42D0}"/>
              </a:ext>
            </a:extLst>
          </p:cNvPr>
          <p:cNvSpPr>
            <a:spLocks noGrp="1"/>
          </p:cNvSpPr>
          <p:nvPr>
            <p:ph type="ctrTitle"/>
          </p:nvPr>
        </p:nvSpPr>
        <p:spPr/>
        <p:txBody>
          <a:bodyPr/>
          <a:lstStyle/>
          <a:p>
            <a:r>
              <a:rPr lang="da-DK" dirty="0"/>
              <a:t>6 hurtige spørgsmål.</a:t>
            </a:r>
          </a:p>
        </p:txBody>
      </p:sp>
      <p:sp>
        <p:nvSpPr>
          <p:cNvPr id="3" name="Undertitel 2">
            <a:extLst>
              <a:ext uri="{FF2B5EF4-FFF2-40B4-BE49-F238E27FC236}">
                <a16:creationId xmlns:a16="http://schemas.microsoft.com/office/drawing/2014/main" id="{12FDCC35-5C58-48C6-A444-CDC75ECFB658}"/>
              </a:ext>
            </a:extLst>
          </p:cNvPr>
          <p:cNvSpPr>
            <a:spLocks noGrp="1"/>
          </p:cNvSpPr>
          <p:nvPr>
            <p:ph type="subTitle" idx="1"/>
          </p:nvPr>
        </p:nvSpPr>
        <p:spPr/>
        <p:txBody>
          <a:bodyPr/>
          <a:lstStyle/>
          <a:p>
            <a:r>
              <a:rPr lang="da-DK" dirty="0"/>
              <a:t>Lavet af Bent Ole</a:t>
            </a:r>
          </a:p>
          <a:p>
            <a:r>
              <a:rPr lang="da-DK" dirty="0"/>
              <a:t>På vegne af Introudvalget 18/07-2023.</a:t>
            </a:r>
          </a:p>
        </p:txBody>
      </p:sp>
      <p:pic>
        <p:nvPicPr>
          <p:cNvPr id="4" name="Billede 3">
            <a:extLst>
              <a:ext uri="{FF2B5EF4-FFF2-40B4-BE49-F238E27FC236}">
                <a16:creationId xmlns:a16="http://schemas.microsoft.com/office/drawing/2014/main" id="{9B4C025E-69B4-4BAE-873D-96E85202C9EB}"/>
              </a:ext>
            </a:extLst>
          </p:cNvPr>
          <p:cNvPicPr>
            <a:picLocks noChangeAspect="1"/>
          </p:cNvPicPr>
          <p:nvPr/>
        </p:nvPicPr>
        <p:blipFill>
          <a:blip r:embed="rId2"/>
          <a:stretch>
            <a:fillRect/>
          </a:stretch>
        </p:blipFill>
        <p:spPr>
          <a:xfrm>
            <a:off x="1830319" y="57385"/>
            <a:ext cx="7305675" cy="1524000"/>
          </a:xfrm>
          <a:prstGeom prst="rect">
            <a:avLst/>
          </a:prstGeom>
        </p:spPr>
      </p:pic>
      <p:pic>
        <p:nvPicPr>
          <p:cNvPr id="8" name="Billede 7" descr="Et billede, der indeholder atletik, golf, sport&#10;&#10;Automatisk genereret beskrivelse">
            <a:extLst>
              <a:ext uri="{FF2B5EF4-FFF2-40B4-BE49-F238E27FC236}">
                <a16:creationId xmlns:a16="http://schemas.microsoft.com/office/drawing/2014/main" id="{1677BF0D-46ED-4BDA-A4E4-1FF07DD3CE50}"/>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251655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A2817-4805-6980-B99B-E673E738E878}"/>
              </a:ext>
            </a:extLst>
          </p:cNvPr>
          <p:cNvSpPr>
            <a:spLocks noGrp="1"/>
          </p:cNvSpPr>
          <p:nvPr>
            <p:ph type="title"/>
          </p:nvPr>
        </p:nvSpPr>
        <p:spPr/>
        <p:txBody>
          <a:bodyPr/>
          <a:lstStyle/>
          <a:p>
            <a:r>
              <a:rPr lang="da-DK" dirty="0"/>
              <a:t>Er dette en caddie ?</a:t>
            </a:r>
          </a:p>
        </p:txBody>
      </p:sp>
      <p:sp>
        <p:nvSpPr>
          <p:cNvPr id="3" name="Pladsholder til tekst 2">
            <a:extLst>
              <a:ext uri="{FF2B5EF4-FFF2-40B4-BE49-F238E27FC236}">
                <a16:creationId xmlns:a16="http://schemas.microsoft.com/office/drawing/2014/main" id="{63B23F9A-3D01-7CD8-94E7-102124267521}"/>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9A06CF73-1785-A47B-F4A7-4B74572BED7C}"/>
              </a:ext>
            </a:extLst>
          </p:cNvPr>
          <p:cNvSpPr>
            <a:spLocks noGrp="1"/>
          </p:cNvSpPr>
          <p:nvPr>
            <p:ph sz="half" idx="2"/>
          </p:nvPr>
        </p:nvSpPr>
        <p:spPr/>
        <p:txBody>
          <a:bodyPr>
            <a:normAutofit fontScale="77500" lnSpcReduction="20000"/>
          </a:bodyPr>
          <a:lstStyle/>
          <a:p>
            <a:r>
              <a:rPr lang="da-DK" b="0" i="0" dirty="0">
                <a:solidFill>
                  <a:srgbClr val="041E42"/>
                </a:solidFill>
                <a:effectLst/>
              </a:rPr>
              <a:t>Nogen, der går med en spiller og giver spilleren Råd i løbet af en runde, men ikke bærer spillerens køller, er en caddie.</a:t>
            </a:r>
          </a:p>
          <a:p>
            <a:endParaRPr lang="da-DK" b="0" i="0" dirty="0">
              <a:solidFill>
                <a:srgbClr val="041E42"/>
              </a:solidFill>
              <a:effectLst/>
            </a:endParaRPr>
          </a:p>
          <a:p>
            <a:r>
              <a:rPr lang="da-DK" dirty="0">
                <a:solidFill>
                  <a:srgbClr val="041E42"/>
                </a:solidFill>
              </a:rPr>
              <a:t>Er dette sandt eller falsk ?</a:t>
            </a:r>
            <a:endParaRPr lang="da-DK" dirty="0"/>
          </a:p>
        </p:txBody>
      </p:sp>
      <p:sp>
        <p:nvSpPr>
          <p:cNvPr id="5" name="Pladsholder til tekst 4">
            <a:extLst>
              <a:ext uri="{FF2B5EF4-FFF2-40B4-BE49-F238E27FC236}">
                <a16:creationId xmlns:a16="http://schemas.microsoft.com/office/drawing/2014/main" id="{A2A66EFC-8256-6902-B935-A1F94E441B2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CC84EDB1-50B4-5A7B-7513-4F9713F28FE0}"/>
              </a:ext>
            </a:extLst>
          </p:cNvPr>
          <p:cNvSpPr>
            <a:spLocks noGrp="1"/>
          </p:cNvSpPr>
          <p:nvPr>
            <p:ph sz="quarter" idx="4"/>
          </p:nvPr>
        </p:nvSpPr>
        <p:spPr>
          <a:xfrm>
            <a:off x="5088384" y="2737245"/>
            <a:ext cx="4185617" cy="3749819"/>
          </a:xfrm>
        </p:spPr>
        <p:txBody>
          <a:bodyPr>
            <a:normAutofit fontScale="77500" lnSpcReduction="20000"/>
          </a:bodyPr>
          <a:lstStyle/>
          <a:p>
            <a:r>
              <a:rPr lang="da-DK" sz="2100" dirty="0"/>
              <a:t>Ja han er en caddie</a:t>
            </a:r>
          </a:p>
          <a:p>
            <a:pPr algn="l">
              <a:buFont typeface="Arial" panose="020B0604020202020204" pitchFamily="34" charset="0"/>
              <a:buChar char="•"/>
            </a:pPr>
            <a:r>
              <a:rPr lang="da-DK" sz="2100" b="0" i="0" dirty="0">
                <a:solidFill>
                  <a:srgbClr val="212529"/>
                </a:solidFill>
                <a:effectLst/>
                <a:latin typeface="Radikal"/>
              </a:rPr>
              <a:t>En person, der hjælper en spiller i løbet af en </a:t>
            </a:r>
            <a:r>
              <a:rPr lang="da-DK" sz="2100" b="1" i="0" dirty="0">
                <a:solidFill>
                  <a:srgbClr val="212529"/>
                </a:solidFill>
                <a:effectLst/>
                <a:latin typeface="Radikal"/>
              </a:rPr>
              <a:t>runde</a:t>
            </a:r>
            <a:r>
              <a:rPr lang="da-DK" sz="2100" b="0" i="0" dirty="0">
                <a:solidFill>
                  <a:srgbClr val="212529"/>
                </a:solidFill>
                <a:effectLst/>
                <a:latin typeface="Radikal"/>
              </a:rPr>
              <a:t>, herunder på følgende </a:t>
            </a:r>
            <a:r>
              <a:rPr lang="da-DK" sz="2100" b="0" i="0" dirty="0" err="1">
                <a:solidFill>
                  <a:srgbClr val="212529"/>
                </a:solidFill>
                <a:effectLst/>
                <a:latin typeface="Radikal"/>
              </a:rPr>
              <a:t>måder:</a:t>
            </a:r>
            <a:r>
              <a:rPr lang="da-DK" sz="2100" b="0" i="0" u="sng" dirty="0" err="1">
                <a:solidFill>
                  <a:srgbClr val="212529"/>
                </a:solidFill>
                <a:effectLst/>
                <a:latin typeface="Radikal"/>
              </a:rPr>
              <a:t>Bærer</a:t>
            </a:r>
            <a:r>
              <a:rPr lang="da-DK" sz="2100" b="0" i="0" u="sng" dirty="0">
                <a:solidFill>
                  <a:srgbClr val="212529"/>
                </a:solidFill>
                <a:effectLst/>
                <a:latin typeface="Radikal"/>
              </a:rPr>
              <a:t>, transporterer eller håndterer køller</a:t>
            </a:r>
            <a:r>
              <a:rPr lang="da-DK" sz="2100" b="0" i="0" dirty="0">
                <a:solidFill>
                  <a:srgbClr val="212529"/>
                </a:solidFill>
                <a:effectLst/>
                <a:latin typeface="Radikal"/>
              </a:rPr>
              <a:t>: En person, som bærer, transporterer (såsom med buggy eller trolley) eller håndterer en spillers køller under spillet, er spillerens </a:t>
            </a:r>
            <a:r>
              <a:rPr lang="da-DK" sz="2100" b="1" i="1" dirty="0">
                <a:solidFill>
                  <a:srgbClr val="212529"/>
                </a:solidFill>
                <a:effectLst/>
                <a:latin typeface="Radikal"/>
              </a:rPr>
              <a:t>caddie</a:t>
            </a:r>
            <a:r>
              <a:rPr lang="da-DK" sz="2100" b="0" i="0" dirty="0">
                <a:solidFill>
                  <a:srgbClr val="212529"/>
                </a:solidFill>
                <a:effectLst/>
                <a:latin typeface="Radikal"/>
              </a:rPr>
              <a:t>, også selvom spilleren ikke har udnævnt denne person til </a:t>
            </a:r>
            <a:r>
              <a:rPr lang="da-DK" sz="2100" b="1" i="1" dirty="0">
                <a:solidFill>
                  <a:srgbClr val="212529"/>
                </a:solidFill>
                <a:effectLst/>
                <a:latin typeface="Radikal"/>
              </a:rPr>
              <a:t>caddie</a:t>
            </a:r>
            <a:r>
              <a:rPr lang="da-DK" sz="2100" b="1" i="0" dirty="0">
                <a:solidFill>
                  <a:srgbClr val="212529"/>
                </a:solidFill>
                <a:effectLst/>
                <a:latin typeface="Radikal"/>
              </a:rPr>
              <a:t> </a:t>
            </a:r>
            <a:r>
              <a:rPr lang="da-DK" sz="2100" b="0" i="0" dirty="0">
                <a:solidFill>
                  <a:srgbClr val="212529"/>
                </a:solidFill>
                <a:effectLst/>
                <a:latin typeface="Radikal"/>
              </a:rPr>
              <a:t>, </a:t>
            </a:r>
            <a:r>
              <a:rPr lang="da-DK" sz="2100" b="1" i="0" dirty="0">
                <a:solidFill>
                  <a:srgbClr val="212529"/>
                </a:solidFill>
                <a:effectLst/>
                <a:latin typeface="Radikal"/>
              </a:rPr>
              <a:t>undtagen</a:t>
            </a:r>
            <a:r>
              <a:rPr lang="da-DK" sz="2100" b="0" i="0" dirty="0">
                <a:solidFill>
                  <a:srgbClr val="212529"/>
                </a:solidFill>
                <a:effectLst/>
                <a:latin typeface="Radikal"/>
              </a:rPr>
              <a:t> hvis det er for at flytte spillerens bag eller buggy, som stod i vejen, eller af høflighed (såsom at hente en kølle, spilleren har efterladt).</a:t>
            </a:r>
          </a:p>
          <a:p>
            <a:pPr algn="l">
              <a:buFont typeface="Arial" panose="020B0604020202020204" pitchFamily="34" charset="0"/>
              <a:buChar char="•"/>
            </a:pPr>
            <a:r>
              <a:rPr lang="da-DK" sz="2100" b="0" i="0" u="sng" dirty="0">
                <a:solidFill>
                  <a:srgbClr val="212529"/>
                </a:solidFill>
                <a:effectLst/>
                <a:latin typeface="Radikal"/>
              </a:rPr>
              <a:t>Give Råd</a:t>
            </a:r>
            <a:r>
              <a:rPr lang="da-DK" sz="2100" b="0" i="0" dirty="0">
                <a:solidFill>
                  <a:srgbClr val="212529"/>
                </a:solidFill>
                <a:effectLst/>
                <a:latin typeface="Radikal"/>
              </a:rPr>
              <a:t>: En spillers </a:t>
            </a:r>
            <a:r>
              <a:rPr lang="da-DK" sz="2100" b="1" i="1" dirty="0">
                <a:solidFill>
                  <a:srgbClr val="212529"/>
                </a:solidFill>
                <a:effectLst/>
                <a:latin typeface="Radikal"/>
              </a:rPr>
              <a:t>caddie</a:t>
            </a:r>
            <a:r>
              <a:rPr lang="da-DK" sz="2100" b="1" i="0" dirty="0">
                <a:solidFill>
                  <a:srgbClr val="212529"/>
                </a:solidFill>
                <a:effectLst/>
                <a:latin typeface="Radikal"/>
              </a:rPr>
              <a:t> </a:t>
            </a:r>
            <a:r>
              <a:rPr lang="da-DK" sz="2100" b="0" i="0" dirty="0">
                <a:solidFill>
                  <a:srgbClr val="212529"/>
                </a:solidFill>
                <a:effectLst/>
                <a:latin typeface="Radikal"/>
              </a:rPr>
              <a:t>er den eneste person (bortset fra en </a:t>
            </a:r>
            <a:r>
              <a:rPr lang="da-DK" sz="2100" b="1" i="0" dirty="0">
                <a:solidFill>
                  <a:srgbClr val="212529"/>
                </a:solidFill>
                <a:effectLst/>
                <a:latin typeface="Radikal"/>
              </a:rPr>
              <a:t>partner</a:t>
            </a:r>
            <a:r>
              <a:rPr lang="da-DK" sz="2100" b="0" i="0" dirty="0">
                <a:solidFill>
                  <a:srgbClr val="212529"/>
                </a:solidFill>
                <a:effectLst/>
                <a:latin typeface="Radikal"/>
              </a:rPr>
              <a:t> eller </a:t>
            </a:r>
            <a:r>
              <a:rPr lang="da-DK" sz="2100" b="1" i="0" dirty="0">
                <a:solidFill>
                  <a:srgbClr val="212529"/>
                </a:solidFill>
                <a:effectLst/>
                <a:latin typeface="Radikal"/>
              </a:rPr>
              <a:t>partner</a:t>
            </a:r>
            <a:r>
              <a:rPr lang="da-DK" sz="2100" b="0" i="0" dirty="0">
                <a:solidFill>
                  <a:srgbClr val="212529"/>
                </a:solidFill>
                <a:effectLst/>
                <a:latin typeface="Radikal"/>
              </a:rPr>
              <a:t> </a:t>
            </a:r>
            <a:r>
              <a:rPr lang="da-DK" sz="2100" b="1" i="1" dirty="0">
                <a:solidFill>
                  <a:srgbClr val="212529"/>
                </a:solidFill>
                <a:effectLst/>
                <a:latin typeface="Radikal"/>
              </a:rPr>
              <a:t>caddie</a:t>
            </a:r>
            <a:r>
              <a:rPr lang="da-DK" sz="2100" b="0" i="0" dirty="0">
                <a:solidFill>
                  <a:srgbClr val="212529"/>
                </a:solidFill>
                <a:effectLst/>
                <a:latin typeface="Radikal"/>
              </a:rPr>
              <a:t>), spilleren må bede om </a:t>
            </a:r>
            <a:r>
              <a:rPr lang="da-DK" sz="2100" b="1" i="0" dirty="0">
                <a:solidFill>
                  <a:srgbClr val="212529"/>
                </a:solidFill>
                <a:effectLst/>
                <a:latin typeface="Radikal"/>
              </a:rPr>
              <a:t>råd</a:t>
            </a:r>
            <a:r>
              <a:rPr lang="da-DK" sz="2100" b="0" i="0" dirty="0">
                <a:solidFill>
                  <a:srgbClr val="212529"/>
                </a:solidFill>
                <a:effectLst/>
                <a:latin typeface="Radikal"/>
              </a:rPr>
              <a:t> fra.</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AD1BCCEC-1C8D-B7C3-9315-4D6B41888515}"/>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19410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FCC17-3433-968C-E010-3A8BBC86E369}"/>
              </a:ext>
            </a:extLst>
          </p:cNvPr>
          <p:cNvSpPr>
            <a:spLocks noGrp="1"/>
          </p:cNvSpPr>
          <p:nvPr>
            <p:ph type="title"/>
          </p:nvPr>
        </p:nvSpPr>
        <p:spPr/>
        <p:txBody>
          <a:bodyPr/>
          <a:lstStyle/>
          <a:p>
            <a:r>
              <a:rPr lang="da-DK" dirty="0"/>
              <a:t>Spil af provisorisk bold.</a:t>
            </a:r>
          </a:p>
        </p:txBody>
      </p:sp>
      <p:sp>
        <p:nvSpPr>
          <p:cNvPr id="3" name="Pladsholder til tekst 2">
            <a:extLst>
              <a:ext uri="{FF2B5EF4-FFF2-40B4-BE49-F238E27FC236}">
                <a16:creationId xmlns:a16="http://schemas.microsoft.com/office/drawing/2014/main" id="{F8C38933-70CA-3AEF-9967-EBC9E2FE081E}"/>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88531614-BFE4-8843-FBDB-C42C6A55593F}"/>
              </a:ext>
            </a:extLst>
          </p:cNvPr>
          <p:cNvSpPr>
            <a:spLocks noGrp="1"/>
          </p:cNvSpPr>
          <p:nvPr>
            <p:ph sz="half" idx="2"/>
          </p:nvPr>
        </p:nvSpPr>
        <p:spPr/>
        <p:txBody>
          <a:bodyPr/>
          <a:lstStyle/>
          <a:p>
            <a:r>
              <a:rPr lang="da-DK" b="0" i="0" dirty="0">
                <a:solidFill>
                  <a:srgbClr val="041E42"/>
                </a:solidFill>
                <a:effectLst/>
                <a:latin typeface="Radikal"/>
              </a:rPr>
              <a:t>Efter spil af en provisorisk bold søger en spiller efter sin oprindelige bold i to minutter, men siger så "den er mistet, jeg spiller videre med den provisoriske". På vej mod den provisoriske findes den oprindelige bold inden for de tre minutters </a:t>
            </a:r>
            <a:r>
              <a:rPr lang="da-DK" b="0" i="0" dirty="0" err="1">
                <a:solidFill>
                  <a:srgbClr val="041E42"/>
                </a:solidFill>
                <a:effectLst/>
                <a:latin typeface="Radikal"/>
              </a:rPr>
              <a:t>søgetid</a:t>
            </a:r>
            <a:r>
              <a:rPr lang="da-DK" b="0" i="0" dirty="0">
                <a:solidFill>
                  <a:srgbClr val="041E42"/>
                </a:solidFill>
                <a:effectLst/>
                <a:latin typeface="Radikal"/>
              </a:rPr>
              <a:t> i et meget dårligt leje. Hvordan skal spilleren fortsætte?</a:t>
            </a:r>
            <a:endParaRPr lang="da-DK" dirty="0"/>
          </a:p>
        </p:txBody>
      </p:sp>
      <p:sp>
        <p:nvSpPr>
          <p:cNvPr id="5" name="Pladsholder til tekst 4">
            <a:extLst>
              <a:ext uri="{FF2B5EF4-FFF2-40B4-BE49-F238E27FC236}">
                <a16:creationId xmlns:a16="http://schemas.microsoft.com/office/drawing/2014/main" id="{80A9DB90-C480-C92A-5837-88EF241D66CF}"/>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C5505762-2809-F3E7-DF18-253AA04A3635}"/>
              </a:ext>
            </a:extLst>
          </p:cNvPr>
          <p:cNvSpPr>
            <a:spLocks noGrp="1"/>
          </p:cNvSpPr>
          <p:nvPr>
            <p:ph sz="quarter" idx="4"/>
          </p:nvPr>
        </p:nvSpPr>
        <p:spPr/>
        <p:txBody>
          <a:bodyPr/>
          <a:lstStyle/>
          <a:p>
            <a:r>
              <a:rPr lang="da-DK" b="0" i="0" dirty="0">
                <a:solidFill>
                  <a:srgbClr val="041E42"/>
                </a:solidFill>
                <a:effectLst/>
                <a:latin typeface="Radikal"/>
              </a:rPr>
              <a:t>Spilleren skal fortsætte med den oprindelige bold.</a:t>
            </a:r>
          </a:p>
          <a:p>
            <a:pPr algn="l"/>
            <a:r>
              <a:rPr lang="da-DK" b="0" i="0" dirty="0">
                <a:solidFill>
                  <a:srgbClr val="041E42"/>
                </a:solidFill>
                <a:effectLst/>
                <a:latin typeface="Radikal"/>
              </a:rPr>
              <a:t>Forklaring</a:t>
            </a:r>
          </a:p>
          <a:p>
            <a:pPr algn="l"/>
            <a:r>
              <a:rPr lang="da-DK" b="0" i="0" dirty="0">
                <a:solidFill>
                  <a:srgbClr val="041E42"/>
                </a:solidFill>
                <a:effectLst/>
                <a:latin typeface="Radikal"/>
              </a:rPr>
              <a:t>Se Definition af </a:t>
            </a:r>
            <a:r>
              <a:rPr lang="da-DK" b="0" i="0" u="none" strike="noStrike" dirty="0">
                <a:solidFill>
                  <a:srgbClr val="758AA6"/>
                </a:solidFill>
                <a:effectLst/>
                <a:latin typeface="Radikal"/>
              </a:rPr>
              <a:t>Mistet</a:t>
            </a:r>
            <a:r>
              <a:rPr lang="da-DK" b="0" i="0" dirty="0">
                <a:solidFill>
                  <a:srgbClr val="041E42"/>
                </a:solidFill>
                <a:effectLst/>
                <a:latin typeface="Radikal"/>
              </a:rPr>
              <a:t>. En bold anses ikke for mistet, selv om en spiller erklærer den mistet. En bold er kun mistet, hvis den ikke er fundet inden tre minutter efter, at spilleren eller dennes caddie (eller partner) begynder at lede efter den.</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F317F26A-07F9-FC1F-745E-18AF3713EEF4}"/>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4676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D5846-44C1-817A-0D86-0649A3F67505}"/>
              </a:ext>
            </a:extLst>
          </p:cNvPr>
          <p:cNvSpPr>
            <a:spLocks noGrp="1"/>
          </p:cNvSpPr>
          <p:nvPr>
            <p:ph type="title"/>
          </p:nvPr>
        </p:nvSpPr>
        <p:spPr/>
        <p:txBody>
          <a:bodyPr/>
          <a:lstStyle/>
          <a:p>
            <a:r>
              <a:rPr lang="da-DK" dirty="0"/>
              <a:t>Bold på teested.</a:t>
            </a:r>
          </a:p>
        </p:txBody>
      </p:sp>
      <p:sp>
        <p:nvSpPr>
          <p:cNvPr id="3" name="Pladsholder til tekst 2">
            <a:extLst>
              <a:ext uri="{FF2B5EF4-FFF2-40B4-BE49-F238E27FC236}">
                <a16:creationId xmlns:a16="http://schemas.microsoft.com/office/drawing/2014/main" id="{0D7F7B56-F0F2-53B3-AB61-C22BB4B0297C}"/>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67A6A8C0-11AF-A682-7983-7FD117963178}"/>
              </a:ext>
            </a:extLst>
          </p:cNvPr>
          <p:cNvSpPr>
            <a:spLocks noGrp="1"/>
          </p:cNvSpPr>
          <p:nvPr>
            <p:ph sz="half" idx="2"/>
          </p:nvPr>
        </p:nvSpPr>
        <p:spPr/>
        <p:txBody>
          <a:bodyPr/>
          <a:lstStyle/>
          <a:p>
            <a:r>
              <a:rPr lang="da-DK" b="0" i="0" dirty="0">
                <a:solidFill>
                  <a:srgbClr val="041E42"/>
                </a:solidFill>
                <a:effectLst/>
                <a:latin typeface="Radikal"/>
              </a:rPr>
              <a:t>En bold er uden for teestedet, når en del af bolden er uden for teestedet.</a:t>
            </a:r>
          </a:p>
          <a:p>
            <a:r>
              <a:rPr lang="da-DK" dirty="0">
                <a:solidFill>
                  <a:srgbClr val="041E42"/>
                </a:solidFill>
                <a:latin typeface="Radikal"/>
              </a:rPr>
              <a:t>Er den ude eller inde på teestedet?</a:t>
            </a:r>
            <a:endParaRPr lang="da-DK" dirty="0"/>
          </a:p>
        </p:txBody>
      </p:sp>
      <p:sp>
        <p:nvSpPr>
          <p:cNvPr id="5" name="Pladsholder til tekst 4">
            <a:extLst>
              <a:ext uri="{FF2B5EF4-FFF2-40B4-BE49-F238E27FC236}">
                <a16:creationId xmlns:a16="http://schemas.microsoft.com/office/drawing/2014/main" id="{DC36BE0C-4225-201F-2C3B-88300BCB93CF}"/>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010C1ABB-2967-43F6-077E-1049D313DF7A}"/>
              </a:ext>
            </a:extLst>
          </p:cNvPr>
          <p:cNvSpPr>
            <a:spLocks noGrp="1"/>
          </p:cNvSpPr>
          <p:nvPr>
            <p:ph sz="quarter" idx="4"/>
          </p:nvPr>
        </p:nvSpPr>
        <p:spPr/>
        <p:txBody>
          <a:bodyPr/>
          <a:lstStyle/>
          <a:p>
            <a:r>
              <a:rPr lang="da-DK" dirty="0"/>
              <a:t>Nej den er inde på teestedet.</a:t>
            </a:r>
          </a:p>
          <a:p>
            <a:pPr algn="l"/>
            <a:r>
              <a:rPr lang="da-DK" b="0" i="0" dirty="0">
                <a:solidFill>
                  <a:srgbClr val="041E42"/>
                </a:solidFill>
                <a:effectLst/>
                <a:latin typeface="Radikal"/>
              </a:rPr>
              <a:t>Forklaring</a:t>
            </a:r>
          </a:p>
          <a:p>
            <a:pPr algn="l"/>
            <a:r>
              <a:rPr lang="da-DK" b="0" i="0" dirty="0">
                <a:solidFill>
                  <a:srgbClr val="041E42"/>
                </a:solidFill>
                <a:effectLst/>
                <a:latin typeface="Radikal"/>
              </a:rPr>
              <a:t>Se </a:t>
            </a:r>
            <a:r>
              <a:rPr lang="da-DK" b="0" i="0" u="sng" dirty="0">
                <a:solidFill>
                  <a:srgbClr val="63758C"/>
                </a:solidFill>
                <a:effectLst/>
                <a:latin typeface="Radikal"/>
                <a:hlinkClick r:id="rId2"/>
              </a:rPr>
              <a:t>Regel 6.2b</a:t>
            </a:r>
            <a:r>
              <a:rPr lang="da-DK" b="0" i="0" dirty="0">
                <a:solidFill>
                  <a:srgbClr val="041E42"/>
                </a:solidFill>
                <a:effectLst/>
                <a:latin typeface="Radikal"/>
              </a:rPr>
              <a:t>. En bold er inde på teestedet, når nogen del af bolden berører eller er over nogen del af teestedet.</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80CB0801-7DDF-21A2-F648-CA52DC952F2F}"/>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6512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73FB-0B95-E599-B2F4-3E6378300B71}"/>
              </a:ext>
            </a:extLst>
          </p:cNvPr>
          <p:cNvSpPr>
            <a:spLocks noGrp="1"/>
          </p:cNvSpPr>
          <p:nvPr>
            <p:ph type="title"/>
          </p:nvPr>
        </p:nvSpPr>
        <p:spPr/>
        <p:txBody>
          <a:bodyPr/>
          <a:lstStyle/>
          <a:p>
            <a:r>
              <a:rPr lang="da-DK" dirty="0"/>
              <a:t>Lempelse for uspillig bold.</a:t>
            </a:r>
          </a:p>
        </p:txBody>
      </p:sp>
      <p:sp>
        <p:nvSpPr>
          <p:cNvPr id="3" name="Pladsholder til tekst 2">
            <a:extLst>
              <a:ext uri="{FF2B5EF4-FFF2-40B4-BE49-F238E27FC236}">
                <a16:creationId xmlns:a16="http://schemas.microsoft.com/office/drawing/2014/main" id="{BCA3A96D-5772-ADF6-6F08-79136C10E898}"/>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2B5DDF70-3154-0C72-CA85-BF15D7F4B1BA}"/>
              </a:ext>
            </a:extLst>
          </p:cNvPr>
          <p:cNvSpPr>
            <a:spLocks noGrp="1"/>
          </p:cNvSpPr>
          <p:nvPr>
            <p:ph sz="half" idx="2"/>
          </p:nvPr>
        </p:nvSpPr>
        <p:spPr/>
        <p:txBody>
          <a:bodyPr/>
          <a:lstStyle/>
          <a:p>
            <a:r>
              <a:rPr lang="da-DK" b="0" i="0" dirty="0">
                <a:solidFill>
                  <a:srgbClr val="041E42"/>
                </a:solidFill>
                <a:effectLst/>
                <a:latin typeface="Radikal"/>
              </a:rPr>
              <a:t>Når man tager sidelæns lempelse for en uspillelig bold, udmåles lempelsesområdet på to køllelængder fra nærmeste punkt for fuld lempelse.</a:t>
            </a:r>
          </a:p>
          <a:p>
            <a:r>
              <a:rPr lang="da-DK" dirty="0">
                <a:solidFill>
                  <a:srgbClr val="041E42"/>
                </a:solidFill>
                <a:latin typeface="Radikal"/>
              </a:rPr>
              <a:t>Rigtigt eller forkert?</a:t>
            </a:r>
            <a:endParaRPr lang="da-DK" dirty="0"/>
          </a:p>
        </p:txBody>
      </p:sp>
      <p:sp>
        <p:nvSpPr>
          <p:cNvPr id="5" name="Pladsholder til tekst 4">
            <a:extLst>
              <a:ext uri="{FF2B5EF4-FFF2-40B4-BE49-F238E27FC236}">
                <a16:creationId xmlns:a16="http://schemas.microsoft.com/office/drawing/2014/main" id="{7E40378B-EB6E-2770-E374-D7EFDE4ACAF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D1812966-FCB3-3FE5-80BB-46ACA1885B8D}"/>
              </a:ext>
            </a:extLst>
          </p:cNvPr>
          <p:cNvSpPr>
            <a:spLocks noGrp="1"/>
          </p:cNvSpPr>
          <p:nvPr>
            <p:ph sz="quarter" idx="4"/>
          </p:nvPr>
        </p:nvSpPr>
        <p:spPr/>
        <p:txBody>
          <a:bodyPr/>
          <a:lstStyle/>
          <a:p>
            <a:r>
              <a:rPr lang="da-DK" dirty="0"/>
              <a:t>Det er forkert</a:t>
            </a:r>
          </a:p>
          <a:p>
            <a:pPr algn="l"/>
            <a:r>
              <a:rPr lang="da-DK" b="0" i="0" dirty="0">
                <a:solidFill>
                  <a:srgbClr val="041E42"/>
                </a:solidFill>
                <a:effectLst/>
                <a:latin typeface="Radikal"/>
              </a:rPr>
              <a:t>Forklaring</a:t>
            </a:r>
          </a:p>
          <a:p>
            <a:pPr algn="l"/>
            <a:r>
              <a:rPr lang="da-DK" b="0" i="0" dirty="0">
                <a:solidFill>
                  <a:srgbClr val="041E42"/>
                </a:solidFill>
                <a:effectLst/>
                <a:latin typeface="Radikal"/>
              </a:rPr>
              <a:t>Se </a:t>
            </a:r>
            <a:r>
              <a:rPr lang="da-DK" b="0" i="0" u="sng" dirty="0">
                <a:solidFill>
                  <a:srgbClr val="63758C"/>
                </a:solidFill>
                <a:effectLst/>
                <a:latin typeface="Radikal"/>
                <a:hlinkClick r:id="rId2"/>
              </a:rPr>
              <a:t>Regel 19.2</a:t>
            </a:r>
            <a:r>
              <a:rPr lang="da-DK" b="0" i="0" dirty="0">
                <a:solidFill>
                  <a:srgbClr val="041E42"/>
                </a:solidFill>
                <a:effectLst/>
                <a:latin typeface="Radikal"/>
              </a:rPr>
              <a:t>. Lempelsesområdet udmåles fra boldens oprindelige sted.</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50D69E4D-1DC3-50A7-EA34-D01B08F80413}"/>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39172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2699B-119E-A6E6-55D7-E03D8A55301E}"/>
              </a:ext>
            </a:extLst>
          </p:cNvPr>
          <p:cNvSpPr>
            <a:spLocks noGrp="1"/>
          </p:cNvSpPr>
          <p:nvPr>
            <p:ph type="title"/>
          </p:nvPr>
        </p:nvSpPr>
        <p:spPr/>
        <p:txBody>
          <a:bodyPr/>
          <a:lstStyle/>
          <a:p>
            <a:r>
              <a:rPr lang="da-DK" dirty="0"/>
              <a:t>Caddie markere bold på greenen.</a:t>
            </a:r>
          </a:p>
        </p:txBody>
      </p:sp>
      <p:sp>
        <p:nvSpPr>
          <p:cNvPr id="3" name="Pladsholder til tekst 2">
            <a:extLst>
              <a:ext uri="{FF2B5EF4-FFF2-40B4-BE49-F238E27FC236}">
                <a16:creationId xmlns:a16="http://schemas.microsoft.com/office/drawing/2014/main" id="{9AFF6B9A-A582-3E55-D9C4-429C441B9D09}"/>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95D01713-C918-5DDD-492B-FF5B41591546}"/>
              </a:ext>
            </a:extLst>
          </p:cNvPr>
          <p:cNvSpPr>
            <a:spLocks noGrp="1"/>
          </p:cNvSpPr>
          <p:nvPr>
            <p:ph sz="half" idx="2"/>
          </p:nvPr>
        </p:nvSpPr>
        <p:spPr/>
        <p:txBody>
          <a:bodyPr/>
          <a:lstStyle/>
          <a:p>
            <a:r>
              <a:rPr lang="da-DK" b="0" i="0" dirty="0">
                <a:solidFill>
                  <a:srgbClr val="041E42"/>
                </a:solidFill>
                <a:effectLst/>
                <a:latin typeface="Radikal"/>
              </a:rPr>
              <a:t>Når spillerens bold er på greenen, er der ingen straf for, at spillerens caddie markerer og løfter bolden uden spillerens tilladelse.</a:t>
            </a:r>
          </a:p>
          <a:p>
            <a:r>
              <a:rPr lang="da-DK" dirty="0">
                <a:solidFill>
                  <a:srgbClr val="041E42"/>
                </a:solidFill>
                <a:latin typeface="Radikal"/>
              </a:rPr>
              <a:t>Må han det Uden straf ?</a:t>
            </a:r>
            <a:endParaRPr lang="da-DK" dirty="0"/>
          </a:p>
        </p:txBody>
      </p:sp>
      <p:sp>
        <p:nvSpPr>
          <p:cNvPr id="5" name="Pladsholder til tekst 4">
            <a:extLst>
              <a:ext uri="{FF2B5EF4-FFF2-40B4-BE49-F238E27FC236}">
                <a16:creationId xmlns:a16="http://schemas.microsoft.com/office/drawing/2014/main" id="{D4E99F53-1152-B630-C2C3-D74F8EB35D48}"/>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3D05EFD5-32A7-F10E-529C-C64B22C048AE}"/>
              </a:ext>
            </a:extLst>
          </p:cNvPr>
          <p:cNvSpPr>
            <a:spLocks noGrp="1"/>
          </p:cNvSpPr>
          <p:nvPr>
            <p:ph sz="quarter" idx="4"/>
          </p:nvPr>
        </p:nvSpPr>
        <p:spPr/>
        <p:txBody>
          <a:bodyPr/>
          <a:lstStyle/>
          <a:p>
            <a:r>
              <a:rPr lang="da-DK" dirty="0"/>
              <a:t>Ja det må han gerne</a:t>
            </a:r>
          </a:p>
          <a:p>
            <a:pPr algn="l"/>
            <a:r>
              <a:rPr lang="da-DK" b="0" i="0" dirty="0">
                <a:solidFill>
                  <a:srgbClr val="041E42"/>
                </a:solidFill>
                <a:effectLst/>
                <a:latin typeface="Radikal"/>
              </a:rPr>
              <a:t>Forklaring</a:t>
            </a:r>
          </a:p>
          <a:p>
            <a:pPr algn="l"/>
            <a:r>
              <a:rPr lang="da-DK" b="0" i="0" dirty="0">
                <a:solidFill>
                  <a:srgbClr val="041E42"/>
                </a:solidFill>
                <a:effectLst/>
                <a:latin typeface="Radikal"/>
              </a:rPr>
              <a:t>Se </a:t>
            </a:r>
            <a:r>
              <a:rPr lang="da-DK" b="0" i="0" u="sng" dirty="0">
                <a:solidFill>
                  <a:srgbClr val="63758C"/>
                </a:solidFill>
                <a:effectLst/>
                <a:latin typeface="Radikal"/>
                <a:hlinkClick r:id="rId2"/>
              </a:rPr>
              <a:t>Regel 14.1b</a:t>
            </a:r>
            <a:r>
              <a:rPr lang="da-DK" b="0" i="0" dirty="0">
                <a:solidFill>
                  <a:srgbClr val="041E42"/>
                </a:solidFill>
                <a:effectLst/>
                <a:latin typeface="Radikal"/>
              </a:rPr>
              <a:t>. En caddie må løfte spillerens bold uden spillerens tilladelse når den er på greenen.</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2E11E404-08BC-1088-0B4B-5EF1578BDD23}"/>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25322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F145D-705B-E7FF-E46A-469EA6FD5683}"/>
              </a:ext>
            </a:extLst>
          </p:cNvPr>
          <p:cNvSpPr>
            <a:spLocks noGrp="1"/>
          </p:cNvSpPr>
          <p:nvPr>
            <p:ph type="title"/>
          </p:nvPr>
        </p:nvSpPr>
        <p:spPr/>
        <p:txBody>
          <a:bodyPr/>
          <a:lstStyle/>
          <a:p>
            <a:r>
              <a:rPr lang="da-DK" dirty="0"/>
              <a:t>Spiller holder en paraply.</a:t>
            </a:r>
          </a:p>
        </p:txBody>
      </p:sp>
      <p:sp>
        <p:nvSpPr>
          <p:cNvPr id="3" name="Pladsholder til tekst 2">
            <a:extLst>
              <a:ext uri="{FF2B5EF4-FFF2-40B4-BE49-F238E27FC236}">
                <a16:creationId xmlns:a16="http://schemas.microsoft.com/office/drawing/2014/main" id="{9A6EEC56-D17D-9C28-EFC1-48A9E9A220C2}"/>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2241B804-6BA3-7377-F0D0-578CE9B4E759}"/>
              </a:ext>
            </a:extLst>
          </p:cNvPr>
          <p:cNvSpPr>
            <a:spLocks noGrp="1"/>
          </p:cNvSpPr>
          <p:nvPr>
            <p:ph sz="half" idx="2"/>
          </p:nvPr>
        </p:nvSpPr>
        <p:spPr/>
        <p:txBody>
          <a:bodyPr/>
          <a:lstStyle/>
          <a:p>
            <a:r>
              <a:rPr lang="da-DK" b="0" i="0" dirty="0">
                <a:solidFill>
                  <a:srgbClr val="041E42"/>
                </a:solidFill>
                <a:effectLst/>
                <a:latin typeface="Radikal"/>
              </a:rPr>
              <a:t>En spiller udfører et slag, mens spilleren holder en paraply over hovedet. </a:t>
            </a:r>
            <a:endParaRPr lang="da-DK" dirty="0">
              <a:solidFill>
                <a:srgbClr val="041E42"/>
              </a:solidFill>
              <a:latin typeface="Radikal"/>
            </a:endParaRPr>
          </a:p>
          <a:p>
            <a:r>
              <a:rPr lang="da-DK" dirty="0">
                <a:solidFill>
                  <a:srgbClr val="041E42"/>
                </a:solidFill>
                <a:latin typeface="Radikal"/>
              </a:rPr>
              <a:t>Må han/hun det?</a:t>
            </a:r>
            <a:endParaRPr lang="da-DK" dirty="0"/>
          </a:p>
        </p:txBody>
      </p:sp>
      <p:sp>
        <p:nvSpPr>
          <p:cNvPr id="5" name="Pladsholder til tekst 4">
            <a:extLst>
              <a:ext uri="{FF2B5EF4-FFF2-40B4-BE49-F238E27FC236}">
                <a16:creationId xmlns:a16="http://schemas.microsoft.com/office/drawing/2014/main" id="{996997B3-DF9D-9068-E7D4-AE90DE8DB76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BE38FBD8-2675-6B73-42AA-9F49254CC842}"/>
              </a:ext>
            </a:extLst>
          </p:cNvPr>
          <p:cNvSpPr>
            <a:spLocks noGrp="1"/>
          </p:cNvSpPr>
          <p:nvPr>
            <p:ph sz="quarter" idx="4"/>
          </p:nvPr>
        </p:nvSpPr>
        <p:spPr/>
        <p:txBody>
          <a:bodyPr/>
          <a:lstStyle/>
          <a:p>
            <a:r>
              <a:rPr lang="da-DK" dirty="0"/>
              <a:t>Det må man gerne</a:t>
            </a:r>
          </a:p>
          <a:p>
            <a:pPr algn="l"/>
            <a:r>
              <a:rPr lang="da-DK" b="0" i="0" dirty="0">
                <a:solidFill>
                  <a:srgbClr val="041E42"/>
                </a:solidFill>
                <a:effectLst/>
                <a:latin typeface="Radikal"/>
              </a:rPr>
              <a:t>Forklaring</a:t>
            </a:r>
          </a:p>
          <a:p>
            <a:pPr algn="l"/>
            <a:r>
              <a:rPr lang="da-DK" b="0" i="0" dirty="0">
                <a:solidFill>
                  <a:srgbClr val="041E42"/>
                </a:solidFill>
                <a:effectLst/>
                <a:latin typeface="Radikal"/>
              </a:rPr>
              <a:t>Se </a:t>
            </a:r>
            <a:r>
              <a:rPr lang="da-DK" b="0" i="0" u="sng" dirty="0">
                <a:solidFill>
                  <a:srgbClr val="63758C"/>
                </a:solidFill>
                <a:effectLst/>
                <a:latin typeface="Radikal"/>
                <a:hlinkClick r:id="rId2"/>
              </a:rPr>
              <a:t>Regel 10.2b(5)</a:t>
            </a:r>
            <a:r>
              <a:rPr lang="da-DK" b="0" i="0" dirty="0">
                <a:solidFill>
                  <a:srgbClr val="041E42"/>
                </a:solidFill>
                <a:effectLst/>
                <a:latin typeface="Radikal"/>
              </a:rPr>
              <a:t>. En spiller har lov til at beskytte sig selv mod vejret ved at bære beskyttende tøj, eller ved at holde en paraply over hovedet, men spilleren må ikke acceptere en sådan beskyttelse fra nogen anden.</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45607A24-9E0C-E3B1-7BB2-1998C3F6CC24}"/>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18834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298D606-2894-5789-DA6F-7A4D213664E8}"/>
              </a:ext>
            </a:extLst>
          </p:cNvPr>
          <p:cNvSpPr>
            <a:spLocks noGrp="1"/>
          </p:cNvSpPr>
          <p:nvPr>
            <p:ph type="title"/>
          </p:nvPr>
        </p:nvSpPr>
        <p:spPr>
          <a:xfrm>
            <a:off x="7181723" y="609600"/>
            <a:ext cx="4512989" cy="2227730"/>
          </a:xfrm>
        </p:spPr>
        <p:txBody>
          <a:bodyPr anchor="ctr">
            <a:normAutofit/>
          </a:bodyPr>
          <a:lstStyle/>
          <a:p>
            <a:r>
              <a:rPr lang="da-DK" dirty="0">
                <a:solidFill>
                  <a:srgbClr val="FFFFFF"/>
                </a:solidFill>
              </a:rPr>
              <a:t>Slut for denne gang </a:t>
            </a:r>
            <a:r>
              <a:rPr lang="da-DK" dirty="0">
                <a:solidFill>
                  <a:srgbClr val="FFFFFF"/>
                </a:solidFill>
                <a:sym typeface="Wingdings" panose="05000000000000000000" pitchFamily="2" charset="2"/>
              </a:rPr>
              <a:t></a:t>
            </a:r>
            <a:endParaRPr lang="da-DK" dirty="0">
              <a:solidFill>
                <a:srgbClr val="FFFFFF"/>
              </a:solidFill>
            </a:endParaRPr>
          </a:p>
        </p:txBody>
      </p:sp>
      <p:pic>
        <p:nvPicPr>
          <p:cNvPr id="4" name="Billede 3" descr="Et billede, der indeholder atletik, golf, sport&#10;&#10;Automatisk genereret beskrivelse">
            <a:extLst>
              <a:ext uri="{FF2B5EF4-FFF2-40B4-BE49-F238E27FC236}">
                <a16:creationId xmlns:a16="http://schemas.microsoft.com/office/drawing/2014/main" id="{4E60E8CB-5106-555C-C2AB-B3B60002C392}"/>
              </a:ext>
            </a:extLst>
          </p:cNvPr>
          <p:cNvPicPr>
            <a:picLocks noChangeAspect="1"/>
          </p:cNvPicPr>
          <p:nvPr/>
        </p:nvPicPr>
        <p:blipFill>
          <a:blip r:embed="rId2"/>
          <a:stretch>
            <a:fillRect/>
          </a:stretch>
        </p:blipFill>
        <p:spPr>
          <a:xfrm>
            <a:off x="757251" y="1665587"/>
            <a:ext cx="3856774" cy="3615725"/>
          </a:xfrm>
          <a:prstGeom prst="rect">
            <a:avLst/>
          </a:prstGeom>
        </p:spPr>
      </p:pic>
      <p:sp>
        <p:nvSpPr>
          <p:cNvPr id="3" name="Pladsholder til indhold 2">
            <a:extLst>
              <a:ext uri="{FF2B5EF4-FFF2-40B4-BE49-F238E27FC236}">
                <a16:creationId xmlns:a16="http://schemas.microsoft.com/office/drawing/2014/main" id="{4E0FF370-9BC6-6519-752F-5D34BE4B74D0}"/>
              </a:ext>
            </a:extLst>
          </p:cNvPr>
          <p:cNvSpPr>
            <a:spLocks noGrp="1"/>
          </p:cNvSpPr>
          <p:nvPr>
            <p:ph idx="1"/>
          </p:nvPr>
        </p:nvSpPr>
        <p:spPr>
          <a:xfrm>
            <a:off x="7181725" y="2837329"/>
            <a:ext cx="4512988" cy="3317938"/>
          </a:xfrm>
        </p:spPr>
        <p:txBody>
          <a:bodyPr anchor="t">
            <a:normAutofit/>
          </a:bodyPr>
          <a:lstStyle/>
          <a:p>
            <a:r>
              <a:rPr lang="da-DK" dirty="0">
                <a:solidFill>
                  <a:srgbClr val="FFFFFF"/>
                </a:solidFill>
              </a:rPr>
              <a:t>Spørgsmål ?</a:t>
            </a:r>
          </a:p>
          <a:p>
            <a:endParaRPr lang="da-DK" dirty="0">
              <a:solidFill>
                <a:srgbClr val="FFFFFF"/>
              </a:solidFill>
            </a:endParaRPr>
          </a:p>
          <a:p>
            <a:r>
              <a:rPr lang="da-DK" dirty="0">
                <a:solidFill>
                  <a:srgbClr val="FFFFFF"/>
                </a:solidFill>
              </a:rPr>
              <a:t>Tak for i aften og kom godt hjem </a:t>
            </a:r>
            <a:r>
              <a:rPr lang="da-DK" dirty="0">
                <a:solidFill>
                  <a:srgbClr val="FFFFFF"/>
                </a:solidFill>
                <a:sym typeface="Wingdings" panose="05000000000000000000" pitchFamily="2" charset="2"/>
              </a:rPr>
              <a:t></a:t>
            </a:r>
            <a:endParaRPr lang="da-DK" dirty="0">
              <a:solidFill>
                <a:srgbClr val="FFFFFF"/>
              </a:solidFill>
            </a:endParaRPr>
          </a:p>
        </p:txBody>
      </p:sp>
    </p:spTree>
    <p:extLst>
      <p:ext uri="{BB962C8B-B14F-4D97-AF65-F5344CB8AC3E}">
        <p14:creationId xmlns:p14="http://schemas.microsoft.com/office/powerpoint/2010/main" val="38199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93</TotalTime>
  <Words>570</Words>
  <Application>Microsoft Office PowerPoint</Application>
  <PresentationFormat>Widescreen</PresentationFormat>
  <Paragraphs>55</Paragraphs>
  <Slides>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Radikal</vt:lpstr>
      <vt:lpstr>Trebuchet MS</vt:lpstr>
      <vt:lpstr>Wingdings 3</vt:lpstr>
      <vt:lpstr>Facet</vt:lpstr>
      <vt:lpstr>6 hurtige spørgsmål.</vt:lpstr>
      <vt:lpstr>Er dette en caddie ?</vt:lpstr>
      <vt:lpstr>Spil af provisorisk bold.</vt:lpstr>
      <vt:lpstr>Bold på teested.</vt:lpstr>
      <vt:lpstr>Lempelse for uspillig bold.</vt:lpstr>
      <vt:lpstr>Caddie markere bold på greenen.</vt:lpstr>
      <vt:lpstr>Spiller holder en paraply.</vt:lpstr>
      <vt:lpstr>Slut for denne gang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Bent Ole Andersen</dc:creator>
  <cp:lastModifiedBy>Bent Ole Andersen</cp:lastModifiedBy>
  <cp:revision>2</cp:revision>
  <dcterms:created xsi:type="dcterms:W3CDTF">2018-12-13T19:47:07Z</dcterms:created>
  <dcterms:modified xsi:type="dcterms:W3CDTF">2023-07-19T07:23:35Z</dcterms:modified>
</cp:coreProperties>
</file>