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C7B125-CFCD-4CE1-B643-23BCF594BF5C}" v="2407" dt="2023-07-19T08:13:39.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8" autoAdjust="0"/>
    <p:restoredTop sz="94660"/>
  </p:normalViewPr>
  <p:slideViewPr>
    <p:cSldViewPr snapToGrid="0">
      <p:cViewPr varScale="1">
        <p:scale>
          <a:sx n="107" d="100"/>
          <a:sy n="107" d="100"/>
        </p:scale>
        <p:origin x="13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t Ole Andersen" userId="ed131df3f694a1d1" providerId="LiveId" clId="{FBC7B125-CFCD-4CE1-B643-23BCF594BF5C}"/>
    <pc:docChg chg="custSel modSld">
      <pc:chgData name="Bent Ole Andersen" userId="ed131df3f694a1d1" providerId="LiveId" clId="{FBC7B125-CFCD-4CE1-B643-23BCF594BF5C}" dt="2023-07-19T08:13:39.021" v="2442" actId="20577"/>
      <pc:docMkLst>
        <pc:docMk/>
      </pc:docMkLst>
      <pc:sldChg chg="modSp mod modAnim">
        <pc:chgData name="Bent Ole Andersen" userId="ed131df3f694a1d1" providerId="LiveId" clId="{FBC7B125-CFCD-4CE1-B643-23BCF594BF5C}" dt="2023-07-19T07:33:36.684" v="381" actId="27636"/>
        <pc:sldMkLst>
          <pc:docMk/>
          <pc:sldMk cId="1941094531" sldId="257"/>
        </pc:sldMkLst>
        <pc:spChg chg="mod">
          <ac:chgData name="Bent Ole Andersen" userId="ed131df3f694a1d1" providerId="LiveId" clId="{FBC7B125-CFCD-4CE1-B643-23BCF594BF5C}" dt="2023-07-19T07:28:20.612" v="26" actId="6549"/>
          <ac:spMkLst>
            <pc:docMk/>
            <pc:sldMk cId="1941094531" sldId="257"/>
            <ac:spMk id="2" creationId="{C5AA2817-4805-6980-B99B-E673E738E878}"/>
          </ac:spMkLst>
        </pc:spChg>
        <pc:spChg chg="mod">
          <ac:chgData name="Bent Ole Andersen" userId="ed131df3f694a1d1" providerId="LiveId" clId="{FBC7B125-CFCD-4CE1-B643-23BCF594BF5C}" dt="2023-07-19T07:33:36.683" v="380" actId="27636"/>
          <ac:spMkLst>
            <pc:docMk/>
            <pc:sldMk cId="1941094531" sldId="257"/>
            <ac:spMk id="4" creationId="{9A06CF73-1785-A47B-F4A7-4B74572BED7C}"/>
          </ac:spMkLst>
        </pc:spChg>
        <pc:spChg chg="mod">
          <ac:chgData name="Bent Ole Andersen" userId="ed131df3f694a1d1" providerId="LiveId" clId="{FBC7B125-CFCD-4CE1-B643-23BCF594BF5C}" dt="2023-07-19T07:33:36.684" v="381" actId="27636"/>
          <ac:spMkLst>
            <pc:docMk/>
            <pc:sldMk cId="1941094531" sldId="257"/>
            <ac:spMk id="6" creationId="{CC84EDB1-50B4-5A7B-7513-4F9713F28FE0}"/>
          </ac:spMkLst>
        </pc:spChg>
      </pc:sldChg>
      <pc:sldChg chg="modSp mod modAnim">
        <pc:chgData name="Bent Ole Andersen" userId="ed131df3f694a1d1" providerId="LiveId" clId="{FBC7B125-CFCD-4CE1-B643-23BCF594BF5C}" dt="2023-07-19T07:42:22.230" v="865" actId="27636"/>
        <pc:sldMkLst>
          <pc:docMk/>
          <pc:sldMk cId="467612627" sldId="258"/>
        </pc:sldMkLst>
        <pc:spChg chg="mod">
          <ac:chgData name="Bent Ole Andersen" userId="ed131df3f694a1d1" providerId="LiveId" clId="{FBC7B125-CFCD-4CE1-B643-23BCF594BF5C}" dt="2023-07-19T07:34:37.503" v="411" actId="20577"/>
          <ac:spMkLst>
            <pc:docMk/>
            <pc:sldMk cId="467612627" sldId="258"/>
            <ac:spMk id="2" creationId="{10CFCC17-3433-968C-E010-3A8BBC86E369}"/>
          </ac:spMkLst>
        </pc:spChg>
        <pc:spChg chg="mod">
          <ac:chgData name="Bent Ole Andersen" userId="ed131df3f694a1d1" providerId="LiveId" clId="{FBC7B125-CFCD-4CE1-B643-23BCF594BF5C}" dt="2023-07-19T07:42:22.230" v="865" actId="27636"/>
          <ac:spMkLst>
            <pc:docMk/>
            <pc:sldMk cId="467612627" sldId="258"/>
            <ac:spMk id="4" creationId="{88531614-BFE4-8843-FBDB-C42C6A55593F}"/>
          </ac:spMkLst>
        </pc:spChg>
        <pc:spChg chg="mod">
          <ac:chgData name="Bent Ole Andersen" userId="ed131df3f694a1d1" providerId="LiveId" clId="{FBC7B125-CFCD-4CE1-B643-23BCF594BF5C}" dt="2023-07-19T07:42:22.227" v="864" actId="27636"/>
          <ac:spMkLst>
            <pc:docMk/>
            <pc:sldMk cId="467612627" sldId="258"/>
            <ac:spMk id="6" creationId="{C5505762-2809-F3E7-DF18-253AA04A3635}"/>
          </ac:spMkLst>
        </pc:spChg>
      </pc:sldChg>
      <pc:sldChg chg="modSp mod modAnim">
        <pc:chgData name="Bent Ole Andersen" userId="ed131df3f694a1d1" providerId="LiveId" clId="{FBC7B125-CFCD-4CE1-B643-23BCF594BF5C}" dt="2023-07-19T07:47:50.232" v="1393" actId="27636"/>
        <pc:sldMkLst>
          <pc:docMk/>
          <pc:sldMk cId="651244302" sldId="259"/>
        </pc:sldMkLst>
        <pc:spChg chg="mod">
          <ac:chgData name="Bent Ole Andersen" userId="ed131df3f694a1d1" providerId="LiveId" clId="{FBC7B125-CFCD-4CE1-B643-23BCF594BF5C}" dt="2023-07-19T07:43:34.369" v="902" actId="20577"/>
          <ac:spMkLst>
            <pc:docMk/>
            <pc:sldMk cId="651244302" sldId="259"/>
            <ac:spMk id="2" creationId="{52CD5846-44C1-817A-0D86-0649A3F67505}"/>
          </ac:spMkLst>
        </pc:spChg>
        <pc:spChg chg="mod">
          <ac:chgData name="Bent Ole Andersen" userId="ed131df3f694a1d1" providerId="LiveId" clId="{FBC7B125-CFCD-4CE1-B643-23BCF594BF5C}" dt="2023-07-19T07:47:50.231" v="1392" actId="27636"/>
          <ac:spMkLst>
            <pc:docMk/>
            <pc:sldMk cId="651244302" sldId="259"/>
            <ac:spMk id="4" creationId="{67A6A8C0-11AF-A682-7983-7FD117963178}"/>
          </ac:spMkLst>
        </pc:spChg>
        <pc:spChg chg="mod">
          <ac:chgData name="Bent Ole Andersen" userId="ed131df3f694a1d1" providerId="LiveId" clId="{FBC7B125-CFCD-4CE1-B643-23BCF594BF5C}" dt="2023-07-19T07:47:50.232" v="1393" actId="27636"/>
          <ac:spMkLst>
            <pc:docMk/>
            <pc:sldMk cId="651244302" sldId="259"/>
            <ac:spMk id="6" creationId="{010C1ABB-2967-43F6-077E-1049D313DF7A}"/>
          </ac:spMkLst>
        </pc:spChg>
      </pc:sldChg>
      <pc:sldChg chg="modSp mod modAnim">
        <pc:chgData name="Bent Ole Andersen" userId="ed131df3f694a1d1" providerId="LiveId" clId="{FBC7B125-CFCD-4CE1-B643-23BCF594BF5C}" dt="2023-07-19T07:58:24.492" v="1790" actId="27636"/>
        <pc:sldMkLst>
          <pc:docMk/>
          <pc:sldMk cId="3917205200" sldId="260"/>
        </pc:sldMkLst>
        <pc:spChg chg="mod">
          <ac:chgData name="Bent Ole Andersen" userId="ed131df3f694a1d1" providerId="LiveId" clId="{FBC7B125-CFCD-4CE1-B643-23BCF594BF5C}" dt="2023-07-19T07:49:46.931" v="1410" actId="20577"/>
          <ac:spMkLst>
            <pc:docMk/>
            <pc:sldMk cId="3917205200" sldId="260"/>
            <ac:spMk id="2" creationId="{FEC073FB-0B95-E599-B2F4-3E6378300B71}"/>
          </ac:spMkLst>
        </pc:spChg>
        <pc:spChg chg="mod">
          <ac:chgData name="Bent Ole Andersen" userId="ed131df3f694a1d1" providerId="LiveId" clId="{FBC7B125-CFCD-4CE1-B643-23BCF594BF5C}" dt="2023-07-19T07:58:24.491" v="1789" actId="27636"/>
          <ac:spMkLst>
            <pc:docMk/>
            <pc:sldMk cId="3917205200" sldId="260"/>
            <ac:spMk id="4" creationId="{2B5DDF70-3154-0C72-CA85-BF15D7F4B1BA}"/>
          </ac:spMkLst>
        </pc:spChg>
        <pc:spChg chg="mod">
          <ac:chgData name="Bent Ole Andersen" userId="ed131df3f694a1d1" providerId="LiveId" clId="{FBC7B125-CFCD-4CE1-B643-23BCF594BF5C}" dt="2023-07-19T07:58:24.492" v="1790" actId="27636"/>
          <ac:spMkLst>
            <pc:docMk/>
            <pc:sldMk cId="3917205200" sldId="260"/>
            <ac:spMk id="6" creationId="{D1812966-FCB3-3FE5-80BB-46ACA1885B8D}"/>
          </ac:spMkLst>
        </pc:spChg>
      </pc:sldChg>
      <pc:sldChg chg="modSp mod modAnim">
        <pc:chgData name="Bent Ole Andersen" userId="ed131df3f694a1d1" providerId="LiveId" clId="{FBC7B125-CFCD-4CE1-B643-23BCF594BF5C}" dt="2023-07-19T08:06:16.898" v="2030" actId="20577"/>
        <pc:sldMkLst>
          <pc:docMk/>
          <pc:sldMk cId="2532229220" sldId="261"/>
        </pc:sldMkLst>
        <pc:spChg chg="mod">
          <ac:chgData name="Bent Ole Andersen" userId="ed131df3f694a1d1" providerId="LiveId" clId="{FBC7B125-CFCD-4CE1-B643-23BCF594BF5C}" dt="2023-07-19T08:03:19.705" v="1808" actId="20577"/>
          <ac:spMkLst>
            <pc:docMk/>
            <pc:sldMk cId="2532229220" sldId="261"/>
            <ac:spMk id="2" creationId="{1402699B-119E-A6E6-55D7-E03D8A55301E}"/>
          </ac:spMkLst>
        </pc:spChg>
        <pc:spChg chg="mod">
          <ac:chgData name="Bent Ole Andersen" userId="ed131df3f694a1d1" providerId="LiveId" clId="{FBC7B125-CFCD-4CE1-B643-23BCF594BF5C}" dt="2023-07-19T08:06:09.006" v="2026" actId="27636"/>
          <ac:spMkLst>
            <pc:docMk/>
            <pc:sldMk cId="2532229220" sldId="261"/>
            <ac:spMk id="4" creationId="{95D01713-C918-5DDD-492B-FF5B41591546}"/>
          </ac:spMkLst>
        </pc:spChg>
        <pc:spChg chg="mod">
          <ac:chgData name="Bent Ole Andersen" userId="ed131df3f694a1d1" providerId="LiveId" clId="{FBC7B125-CFCD-4CE1-B643-23BCF594BF5C}" dt="2023-07-19T08:06:16.898" v="2030" actId="20577"/>
          <ac:spMkLst>
            <pc:docMk/>
            <pc:sldMk cId="2532229220" sldId="261"/>
            <ac:spMk id="6" creationId="{3D05EFD5-32A7-F10E-529C-C64B22C048AE}"/>
          </ac:spMkLst>
        </pc:spChg>
      </pc:sldChg>
      <pc:sldChg chg="modSp mod">
        <pc:chgData name="Bent Ole Andersen" userId="ed131df3f694a1d1" providerId="LiveId" clId="{FBC7B125-CFCD-4CE1-B643-23BCF594BF5C}" dt="2023-07-19T08:13:39.021" v="2442" actId="20577"/>
        <pc:sldMkLst>
          <pc:docMk/>
          <pc:sldMk cId="1883432127" sldId="262"/>
        </pc:sldMkLst>
        <pc:spChg chg="mod">
          <ac:chgData name="Bent Ole Andersen" userId="ed131df3f694a1d1" providerId="LiveId" clId="{FBC7B125-CFCD-4CE1-B643-23BCF594BF5C}" dt="2023-07-19T08:10:07.125" v="2063" actId="20577"/>
          <ac:spMkLst>
            <pc:docMk/>
            <pc:sldMk cId="1883432127" sldId="262"/>
            <ac:spMk id="2" creationId="{0D0F145D-705B-E7FF-E46A-469EA6FD5683}"/>
          </ac:spMkLst>
        </pc:spChg>
        <pc:spChg chg="mod">
          <ac:chgData name="Bent Ole Andersen" userId="ed131df3f694a1d1" providerId="LiveId" clId="{FBC7B125-CFCD-4CE1-B643-23BCF594BF5C}" dt="2023-07-19T08:11:19.640" v="2156" actId="27636"/>
          <ac:spMkLst>
            <pc:docMk/>
            <pc:sldMk cId="1883432127" sldId="262"/>
            <ac:spMk id="4" creationId="{2241B804-6BA3-7377-F0D0-578CE9B4E759}"/>
          </ac:spMkLst>
        </pc:spChg>
        <pc:spChg chg="mod">
          <ac:chgData name="Bent Ole Andersen" userId="ed131df3f694a1d1" providerId="LiveId" clId="{FBC7B125-CFCD-4CE1-B643-23BCF594BF5C}" dt="2023-07-19T08:13:39.021" v="2442" actId="20577"/>
          <ac:spMkLst>
            <pc:docMk/>
            <pc:sldMk cId="1883432127" sldId="262"/>
            <ac:spMk id="6" creationId="{BE38FBD8-2675-6B73-42AA-9F49254CC84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a-DK"/>
              <a:t>Klik for at redigere titeltypografien i masteren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a-DK"/>
              <a:t>Klik for at redigere titeltypografien i masteren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a-DK"/>
              <a:t>Rediger teksttypografien i masteren</a:t>
            </a:r>
          </a:p>
        </p:txBody>
      </p:sp>
      <p:sp>
        <p:nvSpPr>
          <p:cNvPr id="5" name="Date Placeholder 4"/>
          <p:cNvSpPr>
            <a:spLocks noGrp="1"/>
          </p:cNvSpPr>
          <p:nvPr>
            <p:ph type="dt" sz="half" idx="10"/>
          </p:nvPr>
        </p:nvSpPr>
        <p:spPr/>
        <p:txBody>
          <a:bodyPr/>
          <a:lstStyle/>
          <a:p>
            <a:fld id="{42A54C80-263E-416B-A8E0-580EDEADCBDC}" type="datetimeFigureOut">
              <a:rPr lang="en-US" dirty="0"/>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7/19/2023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anda.org/da-DK/rog/the-rules-of-golf/rule-14#14_3b"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anda.org/da-DK/rog/the-rules-of-golf/rule-14#14_2"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anda.org/da-DK/rog/the-rules-of-golf/rule-14#14_1c"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C59A7-D1BC-47F0-8FC2-5422A6EE42D0}"/>
              </a:ext>
            </a:extLst>
          </p:cNvPr>
          <p:cNvSpPr>
            <a:spLocks noGrp="1"/>
          </p:cNvSpPr>
          <p:nvPr>
            <p:ph type="ctrTitle"/>
          </p:nvPr>
        </p:nvSpPr>
        <p:spPr/>
        <p:txBody>
          <a:bodyPr/>
          <a:lstStyle/>
          <a:p>
            <a:r>
              <a:rPr lang="da-DK" dirty="0"/>
              <a:t>6 hurtige spørgsmål.</a:t>
            </a:r>
          </a:p>
        </p:txBody>
      </p:sp>
      <p:sp>
        <p:nvSpPr>
          <p:cNvPr id="3" name="Undertitel 2">
            <a:extLst>
              <a:ext uri="{FF2B5EF4-FFF2-40B4-BE49-F238E27FC236}">
                <a16:creationId xmlns:a16="http://schemas.microsoft.com/office/drawing/2014/main" id="{12FDCC35-5C58-48C6-A444-CDC75ECFB658}"/>
              </a:ext>
            </a:extLst>
          </p:cNvPr>
          <p:cNvSpPr>
            <a:spLocks noGrp="1"/>
          </p:cNvSpPr>
          <p:nvPr>
            <p:ph type="subTitle" idx="1"/>
          </p:nvPr>
        </p:nvSpPr>
        <p:spPr/>
        <p:txBody>
          <a:bodyPr/>
          <a:lstStyle/>
          <a:p>
            <a:r>
              <a:rPr lang="da-DK" dirty="0"/>
              <a:t>Lavet af Bent Ole</a:t>
            </a:r>
          </a:p>
          <a:p>
            <a:r>
              <a:rPr lang="da-DK" dirty="0"/>
              <a:t>På vegne af Introudvalget 19/07-2023.</a:t>
            </a:r>
          </a:p>
        </p:txBody>
      </p:sp>
      <p:pic>
        <p:nvPicPr>
          <p:cNvPr id="4" name="Billede 3">
            <a:extLst>
              <a:ext uri="{FF2B5EF4-FFF2-40B4-BE49-F238E27FC236}">
                <a16:creationId xmlns:a16="http://schemas.microsoft.com/office/drawing/2014/main" id="{9B4C025E-69B4-4BAE-873D-96E85202C9EB}"/>
              </a:ext>
            </a:extLst>
          </p:cNvPr>
          <p:cNvPicPr>
            <a:picLocks noChangeAspect="1"/>
          </p:cNvPicPr>
          <p:nvPr/>
        </p:nvPicPr>
        <p:blipFill>
          <a:blip r:embed="rId2"/>
          <a:stretch>
            <a:fillRect/>
          </a:stretch>
        </p:blipFill>
        <p:spPr>
          <a:xfrm>
            <a:off x="1830319" y="57385"/>
            <a:ext cx="7305675" cy="1524000"/>
          </a:xfrm>
          <a:prstGeom prst="rect">
            <a:avLst/>
          </a:prstGeom>
        </p:spPr>
      </p:pic>
      <p:pic>
        <p:nvPicPr>
          <p:cNvPr id="8" name="Billede 7" descr="Et billede, der indeholder atletik, golf, sport&#10;&#10;Automatisk genereret beskrivelse">
            <a:extLst>
              <a:ext uri="{FF2B5EF4-FFF2-40B4-BE49-F238E27FC236}">
                <a16:creationId xmlns:a16="http://schemas.microsoft.com/office/drawing/2014/main" id="{1677BF0D-46ED-4BDA-A4E4-1FF07DD3CE50}"/>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251655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A2817-4805-6980-B99B-E673E738E878}"/>
              </a:ext>
            </a:extLst>
          </p:cNvPr>
          <p:cNvSpPr>
            <a:spLocks noGrp="1"/>
          </p:cNvSpPr>
          <p:nvPr>
            <p:ph type="title"/>
          </p:nvPr>
        </p:nvSpPr>
        <p:spPr/>
        <p:txBody>
          <a:bodyPr/>
          <a:lstStyle/>
          <a:p>
            <a:r>
              <a:rPr lang="da-DK" dirty="0"/>
              <a:t>Ekstra bolde. </a:t>
            </a:r>
          </a:p>
        </p:txBody>
      </p:sp>
      <p:sp>
        <p:nvSpPr>
          <p:cNvPr id="3" name="Pladsholder til tekst 2">
            <a:extLst>
              <a:ext uri="{FF2B5EF4-FFF2-40B4-BE49-F238E27FC236}">
                <a16:creationId xmlns:a16="http://schemas.microsoft.com/office/drawing/2014/main" id="{63B23F9A-3D01-7CD8-94E7-102124267521}"/>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9A06CF73-1785-A47B-F4A7-4B74572BED7C}"/>
              </a:ext>
            </a:extLst>
          </p:cNvPr>
          <p:cNvSpPr>
            <a:spLocks noGrp="1"/>
          </p:cNvSpPr>
          <p:nvPr>
            <p:ph sz="half" idx="2"/>
          </p:nvPr>
        </p:nvSpPr>
        <p:spPr/>
        <p:txBody>
          <a:bodyPr>
            <a:normAutofit fontScale="92500" lnSpcReduction="20000"/>
          </a:bodyPr>
          <a:lstStyle/>
          <a:p>
            <a:r>
              <a:rPr lang="da-DK" dirty="0"/>
              <a:t>Ekstra golfbolde i en spillers golfbag er en del af spillerens udstyr..</a:t>
            </a:r>
          </a:p>
          <a:p>
            <a:r>
              <a:rPr lang="da-DK" dirty="0"/>
              <a:t>Er det rigtigt ?</a:t>
            </a:r>
          </a:p>
        </p:txBody>
      </p:sp>
      <p:sp>
        <p:nvSpPr>
          <p:cNvPr id="5" name="Pladsholder til tekst 4">
            <a:extLst>
              <a:ext uri="{FF2B5EF4-FFF2-40B4-BE49-F238E27FC236}">
                <a16:creationId xmlns:a16="http://schemas.microsoft.com/office/drawing/2014/main" id="{A2A66EFC-8256-6902-B935-A1F94E441B24}"/>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CC84EDB1-50B4-5A7B-7513-4F9713F28FE0}"/>
              </a:ext>
            </a:extLst>
          </p:cNvPr>
          <p:cNvSpPr>
            <a:spLocks noGrp="1"/>
          </p:cNvSpPr>
          <p:nvPr>
            <p:ph sz="quarter" idx="4"/>
          </p:nvPr>
        </p:nvSpPr>
        <p:spPr/>
        <p:txBody>
          <a:bodyPr>
            <a:normAutofit fontScale="92500" lnSpcReduction="20000"/>
          </a:bodyPr>
          <a:lstStyle/>
          <a:p>
            <a:r>
              <a:rPr lang="da-DK" dirty="0"/>
              <a:t>Ja det er det</a:t>
            </a:r>
          </a:p>
          <a:p>
            <a:r>
              <a:rPr lang="da-DK" dirty="0"/>
              <a:t>Forklaring</a:t>
            </a:r>
          </a:p>
          <a:p>
            <a:r>
              <a:rPr lang="da-DK" dirty="0"/>
              <a:t>Alt det, som spilleren eller spillerens </a:t>
            </a:r>
            <a:r>
              <a:rPr lang="da-DK" b="1" dirty="0"/>
              <a:t>caddie</a:t>
            </a:r>
            <a:r>
              <a:rPr lang="da-DK" dirty="0"/>
              <a:t> bruger, har på, holder eller bærer.</a:t>
            </a:r>
          </a:p>
          <a:p>
            <a:r>
              <a:rPr lang="da-DK" dirty="0"/>
              <a:t>Genstande til brug for </a:t>
            </a:r>
            <a:r>
              <a:rPr lang="da-DK" b="1" dirty="0"/>
              <a:t>banens</a:t>
            </a:r>
            <a:r>
              <a:rPr lang="da-DK" dirty="0"/>
              <a:t> pleje, såsom river, er kun </a:t>
            </a:r>
            <a:r>
              <a:rPr lang="da-DK" b="1" i="1" dirty="0"/>
              <a:t>udstyr</a:t>
            </a:r>
            <a:r>
              <a:rPr lang="da-DK" dirty="0"/>
              <a:t>, mens de holdes eller bæres af spilleren eller spillerens </a:t>
            </a:r>
            <a:r>
              <a:rPr lang="da-DK" b="1" dirty="0"/>
              <a:t>caddie</a:t>
            </a:r>
            <a:r>
              <a:rPr lang="da-DK" dirty="0"/>
              <a:t>.</a:t>
            </a:r>
          </a:p>
          <a:p>
            <a:r>
              <a:rPr lang="da-DK" dirty="0"/>
              <a:t>Genstande, bortset fra køller, som bæres af nogen anden for spilleren, er ikke </a:t>
            </a:r>
            <a:r>
              <a:rPr lang="da-DK" b="1" i="1" dirty="0"/>
              <a:t>udstyr</a:t>
            </a:r>
            <a:r>
              <a:rPr lang="da-DK" dirty="0"/>
              <a:t>, selv om det tilhører spilleren..</a:t>
            </a: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AD1BCCEC-1C8D-B7C3-9315-4D6B41888515}"/>
              </a:ext>
            </a:extLst>
          </p:cNvPr>
          <p:cNvPicPr>
            <a:picLocks noChangeAspect="1"/>
          </p:cNvPicPr>
          <p:nvPr/>
        </p:nvPicPr>
        <p:blipFill>
          <a:blip r:embed="rId2"/>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194109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FCC17-3433-968C-E010-3A8BBC86E369}"/>
              </a:ext>
            </a:extLst>
          </p:cNvPr>
          <p:cNvSpPr>
            <a:spLocks noGrp="1"/>
          </p:cNvSpPr>
          <p:nvPr>
            <p:ph type="title"/>
          </p:nvPr>
        </p:nvSpPr>
        <p:spPr/>
        <p:txBody>
          <a:bodyPr/>
          <a:lstStyle/>
          <a:p>
            <a:r>
              <a:rPr lang="da-DK" dirty="0"/>
              <a:t>Markere en bold.</a:t>
            </a:r>
          </a:p>
        </p:txBody>
      </p:sp>
      <p:sp>
        <p:nvSpPr>
          <p:cNvPr id="3" name="Pladsholder til tekst 2">
            <a:extLst>
              <a:ext uri="{FF2B5EF4-FFF2-40B4-BE49-F238E27FC236}">
                <a16:creationId xmlns:a16="http://schemas.microsoft.com/office/drawing/2014/main" id="{F8C38933-70CA-3AEF-9967-EBC9E2FE081E}"/>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88531614-BFE4-8843-FBDB-C42C6A55593F}"/>
              </a:ext>
            </a:extLst>
          </p:cNvPr>
          <p:cNvSpPr>
            <a:spLocks noGrp="1"/>
          </p:cNvSpPr>
          <p:nvPr>
            <p:ph sz="half" idx="2"/>
          </p:nvPr>
        </p:nvSpPr>
        <p:spPr/>
        <p:txBody>
          <a:bodyPr>
            <a:normAutofit fontScale="85000" lnSpcReduction="20000"/>
          </a:bodyPr>
          <a:lstStyle/>
          <a:p>
            <a:r>
              <a:rPr lang="da-DK" dirty="0"/>
              <a:t>En tee kan ikke bruges til at markere en bold.</a:t>
            </a:r>
          </a:p>
          <a:p>
            <a:r>
              <a:rPr lang="da-DK" dirty="0"/>
              <a:t>Er dette rigtigt ?</a:t>
            </a:r>
          </a:p>
        </p:txBody>
      </p:sp>
      <p:sp>
        <p:nvSpPr>
          <p:cNvPr id="5" name="Pladsholder til tekst 4">
            <a:extLst>
              <a:ext uri="{FF2B5EF4-FFF2-40B4-BE49-F238E27FC236}">
                <a16:creationId xmlns:a16="http://schemas.microsoft.com/office/drawing/2014/main" id="{80A9DB90-C480-C92A-5837-88EF241D66CF}"/>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C5505762-2809-F3E7-DF18-253AA04A3635}"/>
              </a:ext>
            </a:extLst>
          </p:cNvPr>
          <p:cNvSpPr>
            <a:spLocks noGrp="1"/>
          </p:cNvSpPr>
          <p:nvPr>
            <p:ph sz="quarter" idx="4"/>
          </p:nvPr>
        </p:nvSpPr>
        <p:spPr/>
        <p:txBody>
          <a:bodyPr>
            <a:normAutofit fontScale="85000" lnSpcReduction="20000"/>
          </a:bodyPr>
          <a:lstStyle/>
          <a:p>
            <a:r>
              <a:rPr lang="da-DK" sz="1900" dirty="0">
                <a:solidFill>
                  <a:srgbClr val="041E42"/>
                </a:solidFill>
              </a:rPr>
              <a:t>D</a:t>
            </a:r>
            <a:r>
              <a:rPr lang="da-DK" sz="1900" b="0" i="0" dirty="0">
                <a:solidFill>
                  <a:srgbClr val="041E42"/>
                </a:solidFill>
                <a:effectLst/>
              </a:rPr>
              <a:t>et må man gerne.</a:t>
            </a:r>
          </a:p>
          <a:p>
            <a:pPr algn="l"/>
            <a:r>
              <a:rPr lang="da-DK" sz="1900" b="0" i="0" dirty="0">
                <a:solidFill>
                  <a:srgbClr val="041E42"/>
                </a:solidFill>
                <a:effectLst/>
              </a:rPr>
              <a:t>Forklaring</a:t>
            </a:r>
          </a:p>
          <a:p>
            <a:r>
              <a:rPr lang="da-DK" b="1" dirty="0"/>
              <a:t>Markeringsmærke</a:t>
            </a:r>
            <a:endParaRPr lang="da-DK" dirty="0"/>
          </a:p>
          <a:p>
            <a:r>
              <a:rPr lang="da-DK" dirty="0"/>
              <a:t>En kunstig genstand, når den bruges til at </a:t>
            </a:r>
            <a:r>
              <a:rPr lang="da-DK" b="1" dirty="0"/>
              <a:t>markere</a:t>
            </a:r>
            <a:r>
              <a:rPr lang="da-DK" dirty="0"/>
              <a:t> en bold, der skal løftes, såsom en </a:t>
            </a:r>
            <a:r>
              <a:rPr lang="da-DK" b="1" dirty="0"/>
              <a:t>tee</a:t>
            </a:r>
            <a:r>
              <a:rPr lang="da-DK" dirty="0"/>
              <a:t>, en mønt, en genstand, der er lavet til at være et </a:t>
            </a:r>
            <a:r>
              <a:rPr lang="da-DK" b="1" i="1" dirty="0"/>
              <a:t>markeringsmærke</a:t>
            </a:r>
            <a:r>
              <a:rPr lang="da-DK" dirty="0"/>
              <a:t> eller noget andet mindre </a:t>
            </a:r>
            <a:r>
              <a:rPr lang="da-DK" b="1" dirty="0"/>
              <a:t>udstyr</a:t>
            </a:r>
            <a:r>
              <a:rPr lang="da-DK" dirty="0"/>
              <a:t>.</a:t>
            </a:r>
          </a:p>
          <a:p>
            <a:r>
              <a:rPr lang="da-DK" dirty="0"/>
              <a:t>Når en Regel refererer til et </a:t>
            </a:r>
            <a:r>
              <a:rPr lang="da-DK" b="1" i="1" dirty="0"/>
              <a:t>markeringsmærke</a:t>
            </a:r>
            <a:r>
              <a:rPr lang="da-DK" dirty="0"/>
              <a:t>, der flyttes, menes der et </a:t>
            </a:r>
            <a:r>
              <a:rPr lang="da-DK" b="1" i="1" dirty="0"/>
              <a:t>markeringsmærke</a:t>
            </a:r>
            <a:r>
              <a:rPr lang="da-DK" dirty="0"/>
              <a:t>, der er placeret på </a:t>
            </a:r>
            <a:r>
              <a:rPr lang="da-DK" b="1" dirty="0"/>
              <a:t>banen</a:t>
            </a:r>
            <a:r>
              <a:rPr lang="da-DK" dirty="0"/>
              <a:t> for at </a:t>
            </a:r>
            <a:r>
              <a:rPr lang="da-DK" b="1" dirty="0"/>
              <a:t>markere</a:t>
            </a:r>
            <a:r>
              <a:rPr lang="da-DK" dirty="0"/>
              <a:t> en bold, som er løftet og endnu ikke </a:t>
            </a:r>
            <a:r>
              <a:rPr lang="da-DK" b="1" dirty="0"/>
              <a:t>genplaceret</a:t>
            </a:r>
            <a:r>
              <a:rPr lang="da-DK" dirty="0"/>
              <a:t>.</a:t>
            </a:r>
            <a:r>
              <a:rPr lang="da-DK" sz="1900" dirty="0"/>
              <a:t>.</a:t>
            </a:r>
          </a:p>
          <a:p>
            <a:pPr algn="l"/>
            <a:endParaRPr lang="da-DK" b="0" i="0" dirty="0">
              <a:solidFill>
                <a:srgbClr val="041E42"/>
              </a:solidFill>
              <a:effectLst/>
              <a:latin typeface="Radikal"/>
            </a:endParaRP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F317F26A-07F9-FC1F-745E-18AF3713EEF4}"/>
              </a:ext>
            </a:extLst>
          </p:cNvPr>
          <p:cNvPicPr>
            <a:picLocks noChangeAspect="1"/>
          </p:cNvPicPr>
          <p:nvPr/>
        </p:nvPicPr>
        <p:blipFill>
          <a:blip r:embed="rId2"/>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4676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D5846-44C1-817A-0D86-0649A3F67505}"/>
              </a:ext>
            </a:extLst>
          </p:cNvPr>
          <p:cNvSpPr>
            <a:spLocks noGrp="1"/>
          </p:cNvSpPr>
          <p:nvPr>
            <p:ph type="title"/>
          </p:nvPr>
        </p:nvSpPr>
        <p:spPr/>
        <p:txBody>
          <a:bodyPr/>
          <a:lstStyle/>
          <a:p>
            <a:r>
              <a:rPr lang="da-DK" dirty="0"/>
              <a:t>Drop af en bold.</a:t>
            </a:r>
          </a:p>
        </p:txBody>
      </p:sp>
      <p:sp>
        <p:nvSpPr>
          <p:cNvPr id="3" name="Pladsholder til tekst 2">
            <a:extLst>
              <a:ext uri="{FF2B5EF4-FFF2-40B4-BE49-F238E27FC236}">
                <a16:creationId xmlns:a16="http://schemas.microsoft.com/office/drawing/2014/main" id="{0D7F7B56-F0F2-53B3-AB61-C22BB4B0297C}"/>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67A6A8C0-11AF-A682-7983-7FD117963178}"/>
              </a:ext>
            </a:extLst>
          </p:cNvPr>
          <p:cNvSpPr>
            <a:spLocks noGrp="1"/>
          </p:cNvSpPr>
          <p:nvPr>
            <p:ph sz="half" idx="2"/>
          </p:nvPr>
        </p:nvSpPr>
        <p:spPr/>
        <p:txBody>
          <a:bodyPr>
            <a:normAutofit fontScale="92500" lnSpcReduction="10000"/>
          </a:bodyPr>
          <a:lstStyle/>
          <a:p>
            <a:r>
              <a:rPr lang="da-DK" dirty="0"/>
              <a:t>Når der tages lempelse efter en Regel, der kræver et drop, skal bolden droppes fra knæhøjde med armen fuldt udstrakt fra kroppen.</a:t>
            </a:r>
          </a:p>
          <a:p>
            <a:r>
              <a:rPr lang="da-DK" b="0" i="0" dirty="0">
                <a:solidFill>
                  <a:srgbClr val="041E42"/>
                </a:solidFill>
                <a:effectLst/>
                <a:latin typeface="Radikal"/>
              </a:rPr>
              <a:t>Er det rigtigt ?</a:t>
            </a:r>
          </a:p>
        </p:txBody>
      </p:sp>
      <p:sp>
        <p:nvSpPr>
          <p:cNvPr id="5" name="Pladsholder til tekst 4">
            <a:extLst>
              <a:ext uri="{FF2B5EF4-FFF2-40B4-BE49-F238E27FC236}">
                <a16:creationId xmlns:a16="http://schemas.microsoft.com/office/drawing/2014/main" id="{DC36BE0C-4225-201F-2C3B-88300BCB93CF}"/>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010C1ABB-2967-43F6-077E-1049D313DF7A}"/>
              </a:ext>
            </a:extLst>
          </p:cNvPr>
          <p:cNvSpPr>
            <a:spLocks noGrp="1"/>
          </p:cNvSpPr>
          <p:nvPr>
            <p:ph sz="quarter" idx="4"/>
          </p:nvPr>
        </p:nvSpPr>
        <p:spPr/>
        <p:txBody>
          <a:bodyPr>
            <a:normAutofit fontScale="92500" lnSpcReduction="10000"/>
          </a:bodyPr>
          <a:lstStyle/>
          <a:p>
            <a:r>
              <a:rPr lang="da-DK" dirty="0"/>
              <a:t>Det er forkert.</a:t>
            </a:r>
          </a:p>
          <a:p>
            <a:pPr algn="l"/>
            <a:r>
              <a:rPr lang="da-DK" b="0" i="0" dirty="0">
                <a:solidFill>
                  <a:srgbClr val="041E42"/>
                </a:solidFill>
                <a:effectLst/>
              </a:rPr>
              <a:t>Forklaring</a:t>
            </a:r>
          </a:p>
          <a:p>
            <a:r>
              <a:rPr lang="da-DK" dirty="0"/>
              <a:t>Når der tages lempelse, skal spilleren slippe bolden fra et sted i knæhøjde, så </a:t>
            </a:r>
            <a:r>
              <a:rPr lang="da-DK" dirty="0" err="1"/>
              <a:t>bolden:Falder</a:t>
            </a:r>
            <a:r>
              <a:rPr lang="da-DK" dirty="0"/>
              <a:t> lige ned, uden at spilleren kaster, spinner eller ruller den, eller bruger enhver anden bevægelse, som kunne have indflydelse på, hvor bolden vil ligge stille, og Ikke rører nogen del af spillerens krop eller </a:t>
            </a:r>
            <a:r>
              <a:rPr lang="da-DK" b="1" dirty="0"/>
              <a:t>udstyr</a:t>
            </a:r>
            <a:r>
              <a:rPr lang="da-DK" dirty="0"/>
              <a:t>, før den rammer jorden (se </a:t>
            </a:r>
            <a:r>
              <a:rPr lang="da-DK" u="sng" dirty="0">
                <a:hlinkClick r:id="rId2"/>
              </a:rPr>
              <a:t>Regel 14.3b</a:t>
            </a:r>
            <a:r>
              <a:rPr lang="da-DK" dirty="0"/>
              <a:t>).</a:t>
            </a:r>
          </a:p>
          <a:p>
            <a:endParaRPr lang="da-DK" b="0" i="0" dirty="0">
              <a:solidFill>
                <a:srgbClr val="041E42"/>
              </a:solidFill>
              <a:effectLst/>
              <a:latin typeface="Radikal"/>
            </a:endParaRP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80CB0801-7DDF-21A2-F648-CA52DC952F2F}"/>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65124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073FB-0B95-E599-B2F4-3E6378300B71}"/>
              </a:ext>
            </a:extLst>
          </p:cNvPr>
          <p:cNvSpPr>
            <a:spLocks noGrp="1"/>
          </p:cNvSpPr>
          <p:nvPr>
            <p:ph type="title"/>
          </p:nvPr>
        </p:nvSpPr>
        <p:spPr/>
        <p:txBody>
          <a:bodyPr/>
          <a:lstStyle/>
          <a:p>
            <a:r>
              <a:rPr lang="da-DK" dirty="0"/>
              <a:t>Er bolden i hul.</a:t>
            </a:r>
          </a:p>
        </p:txBody>
      </p:sp>
      <p:sp>
        <p:nvSpPr>
          <p:cNvPr id="3" name="Pladsholder til tekst 2">
            <a:extLst>
              <a:ext uri="{FF2B5EF4-FFF2-40B4-BE49-F238E27FC236}">
                <a16:creationId xmlns:a16="http://schemas.microsoft.com/office/drawing/2014/main" id="{BCA3A96D-5772-ADF6-6F08-79136C10E898}"/>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2B5DDF70-3154-0C72-CA85-BF15D7F4B1BA}"/>
              </a:ext>
            </a:extLst>
          </p:cNvPr>
          <p:cNvSpPr>
            <a:spLocks noGrp="1"/>
          </p:cNvSpPr>
          <p:nvPr>
            <p:ph sz="half" idx="2"/>
          </p:nvPr>
        </p:nvSpPr>
        <p:spPr/>
        <p:txBody>
          <a:bodyPr>
            <a:normAutofit fontScale="85000" lnSpcReduction="20000"/>
          </a:bodyPr>
          <a:lstStyle/>
          <a:p>
            <a:r>
              <a:rPr lang="da-DK" dirty="0"/>
              <a:t>En spiller slår et slag på greenen med flagstangen i hullet. Bolden kommer til at ligge stille mod flagstangen med en del af bolden under overfladen af greenen. Bolden behandles som værende i hul.. </a:t>
            </a:r>
            <a:endParaRPr lang="da-DK" b="0" i="0" dirty="0">
              <a:solidFill>
                <a:srgbClr val="041E42"/>
              </a:solidFill>
              <a:effectLst/>
              <a:latin typeface="Radikal"/>
            </a:endParaRPr>
          </a:p>
          <a:p>
            <a:r>
              <a:rPr lang="da-DK" dirty="0">
                <a:solidFill>
                  <a:srgbClr val="041E42"/>
                </a:solidFill>
                <a:latin typeface="+mj-lt"/>
              </a:rPr>
              <a:t>Er det rigtigt ?</a:t>
            </a:r>
            <a:endParaRPr lang="da-DK" dirty="0">
              <a:latin typeface="+mj-lt"/>
            </a:endParaRPr>
          </a:p>
        </p:txBody>
      </p:sp>
      <p:sp>
        <p:nvSpPr>
          <p:cNvPr id="5" name="Pladsholder til tekst 4">
            <a:extLst>
              <a:ext uri="{FF2B5EF4-FFF2-40B4-BE49-F238E27FC236}">
                <a16:creationId xmlns:a16="http://schemas.microsoft.com/office/drawing/2014/main" id="{7E40378B-EB6E-2770-E374-D7EFDE4ACAF4}"/>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D1812966-FCB3-3FE5-80BB-46ACA1885B8D}"/>
              </a:ext>
            </a:extLst>
          </p:cNvPr>
          <p:cNvSpPr>
            <a:spLocks noGrp="1"/>
          </p:cNvSpPr>
          <p:nvPr>
            <p:ph sz="quarter" idx="4"/>
          </p:nvPr>
        </p:nvSpPr>
        <p:spPr>
          <a:xfrm>
            <a:off x="5088384" y="2737245"/>
            <a:ext cx="4185617" cy="3771131"/>
          </a:xfrm>
        </p:spPr>
        <p:txBody>
          <a:bodyPr>
            <a:normAutofit fontScale="85000" lnSpcReduction="20000"/>
          </a:bodyPr>
          <a:lstStyle/>
          <a:p>
            <a:r>
              <a:rPr lang="da-DK" dirty="0"/>
              <a:t>Ja bolden er i hul.</a:t>
            </a:r>
          </a:p>
          <a:p>
            <a:pPr algn="l"/>
            <a:r>
              <a:rPr lang="da-DK" b="0" i="0" dirty="0">
                <a:solidFill>
                  <a:srgbClr val="041E42"/>
                </a:solidFill>
                <a:effectLst/>
              </a:rPr>
              <a:t>Forklaring</a:t>
            </a:r>
          </a:p>
          <a:p>
            <a:r>
              <a:rPr lang="da-DK" dirty="0"/>
              <a:t>Hvis nogen del af bolden er i hullet under overfladen af greenen, anses bolden for at være i hul, selvom hele bolden ikke er under overfladen.</a:t>
            </a:r>
          </a:p>
          <a:p>
            <a:r>
              <a:rPr lang="da-DK" dirty="0"/>
              <a:t>Hvis ingen del af bolden er i hullet under overfladen af greenen:</a:t>
            </a:r>
          </a:p>
          <a:p>
            <a:pPr lvl="1"/>
            <a:r>
              <a:rPr lang="da-DK" dirty="0"/>
              <a:t>Bolden er ikke i hul og skal spilles som den ligger.</a:t>
            </a:r>
          </a:p>
          <a:p>
            <a:pPr lvl="1"/>
            <a:r>
              <a:rPr lang="da-DK" dirty="0"/>
              <a:t>Hvis flagstangen fjernes og bolden flytter sig (uanset om den falder i hullet eller bevæger sig væk fra hullet), er der ingen straf, og bolden skal genplaceres på kanten af hullet (se </a:t>
            </a:r>
            <a:r>
              <a:rPr lang="da-DK" dirty="0">
                <a:hlinkClick r:id="rId2"/>
              </a:rPr>
              <a:t>Regel 14.2</a:t>
            </a:r>
            <a:r>
              <a:rPr lang="da-DK" dirty="0"/>
              <a:t>).</a:t>
            </a:r>
          </a:p>
          <a:p>
            <a:endParaRPr lang="da-DK" b="0" i="0" dirty="0">
              <a:solidFill>
                <a:srgbClr val="041E42"/>
              </a:solidFill>
              <a:effectLst/>
              <a:latin typeface="Radikal"/>
            </a:endParaRP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50D69E4D-1DC3-50A7-EA34-D01B08F80413}"/>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391720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fade">
                                      <p:cBhvr>
                                        <p:cTn id="48" dur="1000"/>
                                        <p:tgtEl>
                                          <p:spTgt spid="6">
                                            <p:txEl>
                                              <p:pRg st="5" end="5"/>
                                            </p:txEl>
                                          </p:spTgt>
                                        </p:tgtEl>
                                      </p:cBhvr>
                                    </p:animEffect>
                                    <p:anim calcmode="lin" valueType="num">
                                      <p:cBhvr>
                                        <p:cTn id="4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2699B-119E-A6E6-55D7-E03D8A55301E}"/>
              </a:ext>
            </a:extLst>
          </p:cNvPr>
          <p:cNvSpPr>
            <a:spLocks noGrp="1"/>
          </p:cNvSpPr>
          <p:nvPr>
            <p:ph type="title"/>
          </p:nvPr>
        </p:nvSpPr>
        <p:spPr/>
        <p:txBody>
          <a:bodyPr/>
          <a:lstStyle/>
          <a:p>
            <a:r>
              <a:rPr lang="da-DK" dirty="0"/>
              <a:t>Teestedet.</a:t>
            </a:r>
          </a:p>
        </p:txBody>
      </p:sp>
      <p:sp>
        <p:nvSpPr>
          <p:cNvPr id="3" name="Pladsholder til tekst 2">
            <a:extLst>
              <a:ext uri="{FF2B5EF4-FFF2-40B4-BE49-F238E27FC236}">
                <a16:creationId xmlns:a16="http://schemas.microsoft.com/office/drawing/2014/main" id="{9AFF6B9A-A582-3E55-D9C4-429C441B9D09}"/>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95D01713-C918-5DDD-492B-FF5B41591546}"/>
              </a:ext>
            </a:extLst>
          </p:cNvPr>
          <p:cNvSpPr>
            <a:spLocks noGrp="1"/>
          </p:cNvSpPr>
          <p:nvPr>
            <p:ph sz="half" idx="2"/>
          </p:nvPr>
        </p:nvSpPr>
        <p:spPr/>
        <p:txBody>
          <a:bodyPr>
            <a:normAutofit fontScale="92500" lnSpcReduction="10000"/>
          </a:bodyPr>
          <a:lstStyle/>
          <a:p>
            <a:r>
              <a:rPr lang="da-DK" dirty="0"/>
              <a:t>Teestedet er et rektangulært område, som er 3 køllelængder dybt.</a:t>
            </a:r>
            <a:endParaRPr lang="da-DK" b="0" i="0" dirty="0">
              <a:solidFill>
                <a:srgbClr val="041E42"/>
              </a:solidFill>
              <a:effectLst/>
              <a:latin typeface="Radikal"/>
            </a:endParaRPr>
          </a:p>
          <a:p>
            <a:r>
              <a:rPr lang="da-DK" dirty="0">
                <a:solidFill>
                  <a:srgbClr val="041E42"/>
                </a:solidFill>
              </a:rPr>
              <a:t>Er det rigtigt ?</a:t>
            </a:r>
            <a:endParaRPr lang="da-DK" dirty="0"/>
          </a:p>
        </p:txBody>
      </p:sp>
      <p:sp>
        <p:nvSpPr>
          <p:cNvPr id="5" name="Pladsholder til tekst 4">
            <a:extLst>
              <a:ext uri="{FF2B5EF4-FFF2-40B4-BE49-F238E27FC236}">
                <a16:creationId xmlns:a16="http://schemas.microsoft.com/office/drawing/2014/main" id="{D4E99F53-1152-B630-C2C3-D74F8EB35D48}"/>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3D05EFD5-32A7-F10E-529C-C64B22C048AE}"/>
              </a:ext>
            </a:extLst>
          </p:cNvPr>
          <p:cNvSpPr>
            <a:spLocks noGrp="1"/>
          </p:cNvSpPr>
          <p:nvPr>
            <p:ph sz="quarter" idx="4"/>
          </p:nvPr>
        </p:nvSpPr>
        <p:spPr>
          <a:xfrm>
            <a:off x="5088384" y="2737245"/>
            <a:ext cx="4412632" cy="3304117"/>
          </a:xfrm>
        </p:spPr>
        <p:txBody>
          <a:bodyPr>
            <a:normAutofit fontScale="92500" lnSpcReduction="10000"/>
          </a:bodyPr>
          <a:lstStyle/>
          <a:p>
            <a:r>
              <a:rPr lang="da-DK" dirty="0"/>
              <a:t>Nej det er forkert.</a:t>
            </a:r>
          </a:p>
          <a:p>
            <a:pPr algn="l"/>
            <a:r>
              <a:rPr lang="da-DK" b="0" i="0" dirty="0">
                <a:solidFill>
                  <a:srgbClr val="041E42"/>
                </a:solidFill>
                <a:effectLst/>
              </a:rPr>
              <a:t>Forklaring</a:t>
            </a:r>
          </a:p>
          <a:p>
            <a:r>
              <a:rPr lang="da-DK" b="1" i="1" dirty="0"/>
              <a:t>Teestedet</a:t>
            </a:r>
            <a:r>
              <a:rPr lang="da-DK" dirty="0"/>
              <a:t> er et rektangulært område, som er 2 </a:t>
            </a:r>
            <a:r>
              <a:rPr lang="da-DK" b="1" dirty="0"/>
              <a:t>køllelængder</a:t>
            </a:r>
            <a:r>
              <a:rPr lang="da-DK" dirty="0"/>
              <a:t> dybt, hvor:</a:t>
            </a:r>
          </a:p>
          <a:p>
            <a:r>
              <a:rPr lang="da-DK" dirty="0"/>
              <a:t>Frontlinjen afgrænses af linjen mellem de forreste punkter af de to </a:t>
            </a:r>
            <a:r>
              <a:rPr lang="da-DK" dirty="0" err="1"/>
              <a:t>teestedsmarkeringer</a:t>
            </a:r>
            <a:r>
              <a:rPr lang="da-DK" dirty="0"/>
              <a:t>, som er bestemt af </a:t>
            </a:r>
            <a:r>
              <a:rPr lang="da-DK" b="1" dirty="0"/>
              <a:t>Komitéen</a:t>
            </a:r>
            <a:r>
              <a:rPr lang="da-DK" dirty="0"/>
              <a:t>, og</a:t>
            </a:r>
          </a:p>
          <a:p>
            <a:r>
              <a:rPr lang="da-DK" dirty="0"/>
              <a:t>Sidelinjerne afgrænses af linjerne bagud fra yderpunkterne af </a:t>
            </a:r>
            <a:r>
              <a:rPr lang="da-DK" dirty="0" err="1"/>
              <a:t>teestedsmarkeringerne</a:t>
            </a:r>
            <a:r>
              <a:rPr lang="da-DK" dirty="0"/>
              <a:t>.</a:t>
            </a:r>
            <a:endParaRPr lang="da-DK" b="0" i="0" dirty="0">
              <a:solidFill>
                <a:srgbClr val="041E42"/>
              </a:solidFill>
              <a:effectLst/>
            </a:endParaRP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2E11E404-08BC-1088-0B4B-5EF1578BDD23}"/>
              </a:ext>
            </a:extLst>
          </p:cNvPr>
          <p:cNvPicPr>
            <a:picLocks noChangeAspect="1"/>
          </p:cNvPicPr>
          <p:nvPr/>
        </p:nvPicPr>
        <p:blipFill>
          <a:blip r:embed="rId2"/>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253222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0F145D-705B-E7FF-E46A-469EA6FD5683}"/>
              </a:ext>
            </a:extLst>
          </p:cNvPr>
          <p:cNvSpPr>
            <a:spLocks noGrp="1"/>
          </p:cNvSpPr>
          <p:nvPr>
            <p:ph type="title"/>
          </p:nvPr>
        </p:nvSpPr>
        <p:spPr/>
        <p:txBody>
          <a:bodyPr/>
          <a:lstStyle/>
          <a:p>
            <a:r>
              <a:rPr lang="da-DK" dirty="0"/>
              <a:t>Rense en bold.</a:t>
            </a:r>
          </a:p>
        </p:txBody>
      </p:sp>
      <p:sp>
        <p:nvSpPr>
          <p:cNvPr id="3" name="Pladsholder til tekst 2">
            <a:extLst>
              <a:ext uri="{FF2B5EF4-FFF2-40B4-BE49-F238E27FC236}">
                <a16:creationId xmlns:a16="http://schemas.microsoft.com/office/drawing/2014/main" id="{9A6EEC56-D17D-9C28-EFC1-48A9E9A220C2}"/>
              </a:ext>
            </a:extLst>
          </p:cNvPr>
          <p:cNvSpPr>
            <a:spLocks noGrp="1"/>
          </p:cNvSpPr>
          <p:nvPr>
            <p:ph type="body" idx="1"/>
          </p:nvPr>
        </p:nvSpPr>
        <p:spPr/>
        <p:txBody>
          <a:bodyPr/>
          <a:lstStyle/>
          <a:p>
            <a:r>
              <a:rPr lang="da-DK" dirty="0"/>
              <a:t>Spørgsmål</a:t>
            </a:r>
          </a:p>
        </p:txBody>
      </p:sp>
      <p:sp>
        <p:nvSpPr>
          <p:cNvPr id="4" name="Pladsholder til indhold 3">
            <a:extLst>
              <a:ext uri="{FF2B5EF4-FFF2-40B4-BE49-F238E27FC236}">
                <a16:creationId xmlns:a16="http://schemas.microsoft.com/office/drawing/2014/main" id="{2241B804-6BA3-7377-F0D0-578CE9B4E759}"/>
              </a:ext>
            </a:extLst>
          </p:cNvPr>
          <p:cNvSpPr>
            <a:spLocks noGrp="1"/>
          </p:cNvSpPr>
          <p:nvPr>
            <p:ph sz="half" idx="2"/>
          </p:nvPr>
        </p:nvSpPr>
        <p:spPr/>
        <p:txBody>
          <a:bodyPr>
            <a:normAutofit/>
          </a:bodyPr>
          <a:lstStyle/>
          <a:p>
            <a:r>
              <a:rPr lang="da-DK" dirty="0"/>
              <a:t>En spiller bliver bedt om at løfte sin bold, som ligger lige uden for greenen, da den er på modstanderens spillelinje. Spilleren, der løfter, må rense bolden uden straf..</a:t>
            </a:r>
            <a:r>
              <a:rPr lang="da-DK" b="0" i="0" dirty="0">
                <a:solidFill>
                  <a:srgbClr val="041E42"/>
                </a:solidFill>
                <a:effectLst/>
                <a:latin typeface="Radikal"/>
              </a:rPr>
              <a:t> </a:t>
            </a:r>
            <a:endParaRPr lang="da-DK" dirty="0">
              <a:solidFill>
                <a:srgbClr val="041E42"/>
              </a:solidFill>
              <a:latin typeface="Radikal"/>
            </a:endParaRPr>
          </a:p>
          <a:p>
            <a:r>
              <a:rPr lang="da-DK" dirty="0">
                <a:solidFill>
                  <a:srgbClr val="041E42"/>
                </a:solidFill>
              </a:rPr>
              <a:t>Er det rigtigt ?</a:t>
            </a:r>
            <a:endParaRPr lang="da-DK" dirty="0"/>
          </a:p>
        </p:txBody>
      </p:sp>
      <p:sp>
        <p:nvSpPr>
          <p:cNvPr id="5" name="Pladsholder til tekst 4">
            <a:extLst>
              <a:ext uri="{FF2B5EF4-FFF2-40B4-BE49-F238E27FC236}">
                <a16:creationId xmlns:a16="http://schemas.microsoft.com/office/drawing/2014/main" id="{996997B3-DF9D-9068-E7D4-AE90DE8DB764}"/>
              </a:ext>
            </a:extLst>
          </p:cNvPr>
          <p:cNvSpPr>
            <a:spLocks noGrp="1"/>
          </p:cNvSpPr>
          <p:nvPr>
            <p:ph type="body" sz="quarter" idx="3"/>
          </p:nvPr>
        </p:nvSpPr>
        <p:spPr/>
        <p:txBody>
          <a:bodyPr/>
          <a:lstStyle/>
          <a:p>
            <a:r>
              <a:rPr lang="da-DK" dirty="0"/>
              <a:t>Svar</a:t>
            </a:r>
          </a:p>
        </p:txBody>
      </p:sp>
      <p:sp>
        <p:nvSpPr>
          <p:cNvPr id="6" name="Pladsholder til indhold 5">
            <a:extLst>
              <a:ext uri="{FF2B5EF4-FFF2-40B4-BE49-F238E27FC236}">
                <a16:creationId xmlns:a16="http://schemas.microsoft.com/office/drawing/2014/main" id="{BE38FBD8-2675-6B73-42AA-9F49254CC842}"/>
              </a:ext>
            </a:extLst>
          </p:cNvPr>
          <p:cNvSpPr>
            <a:spLocks noGrp="1"/>
          </p:cNvSpPr>
          <p:nvPr>
            <p:ph sz="quarter" idx="4"/>
          </p:nvPr>
        </p:nvSpPr>
        <p:spPr/>
        <p:txBody>
          <a:bodyPr>
            <a:normAutofit/>
          </a:bodyPr>
          <a:lstStyle/>
          <a:p>
            <a:r>
              <a:rPr lang="da-DK" dirty="0"/>
              <a:t>Det er forkert.</a:t>
            </a:r>
          </a:p>
          <a:p>
            <a:pPr algn="l"/>
            <a:r>
              <a:rPr lang="da-DK" b="0" i="0" dirty="0">
                <a:solidFill>
                  <a:srgbClr val="041E42"/>
                </a:solidFill>
                <a:effectLst/>
              </a:rPr>
              <a:t>Forklaring</a:t>
            </a:r>
          </a:p>
          <a:p>
            <a:r>
              <a:rPr lang="da-DK" dirty="0"/>
              <a:t>Se </a:t>
            </a:r>
            <a:r>
              <a:rPr lang="da-DK" u="sng" dirty="0">
                <a:hlinkClick r:id="rId2"/>
              </a:rPr>
              <a:t>Regel 14.1c</a:t>
            </a:r>
            <a:r>
              <a:rPr lang="da-DK" dirty="0"/>
              <a:t>. Når en bold løftes fra en anden del af banen end greenen, fordi den er i vejen for spillet, er det ikke tilladt at rense den, det giver </a:t>
            </a:r>
            <a:r>
              <a:rPr lang="da-DK"/>
              <a:t>1 strafslag.</a:t>
            </a:r>
            <a:endParaRPr lang="da-DK" b="0" i="0" dirty="0">
              <a:solidFill>
                <a:srgbClr val="041E42"/>
              </a:solidFill>
              <a:effectLst/>
            </a:endParaRPr>
          </a:p>
          <a:p>
            <a:endParaRPr lang="da-DK" dirty="0"/>
          </a:p>
        </p:txBody>
      </p:sp>
      <p:pic>
        <p:nvPicPr>
          <p:cNvPr id="7" name="Billede 6" descr="Et billede, der indeholder atletik, golf, sport&#10;&#10;Automatisk genereret beskrivelse">
            <a:extLst>
              <a:ext uri="{FF2B5EF4-FFF2-40B4-BE49-F238E27FC236}">
                <a16:creationId xmlns:a16="http://schemas.microsoft.com/office/drawing/2014/main" id="{45607A24-9E0C-E3B1-7BB2-1998C3F6CC24}"/>
              </a:ext>
            </a:extLst>
          </p:cNvPr>
          <p:cNvPicPr>
            <a:picLocks noChangeAspect="1"/>
          </p:cNvPicPr>
          <p:nvPr/>
        </p:nvPicPr>
        <p:blipFill>
          <a:blip r:embed="rId3"/>
          <a:stretch>
            <a:fillRect/>
          </a:stretch>
        </p:blipFill>
        <p:spPr>
          <a:xfrm>
            <a:off x="10570766" y="5467883"/>
            <a:ext cx="1484384" cy="1390117"/>
          </a:xfrm>
          <a:prstGeom prst="rect">
            <a:avLst/>
          </a:prstGeom>
        </p:spPr>
      </p:pic>
    </p:spTree>
    <p:extLst>
      <p:ext uri="{BB962C8B-B14F-4D97-AF65-F5344CB8AC3E}">
        <p14:creationId xmlns:p14="http://schemas.microsoft.com/office/powerpoint/2010/main" val="188343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298D606-2894-5789-DA6F-7A4D213664E8}"/>
              </a:ext>
            </a:extLst>
          </p:cNvPr>
          <p:cNvSpPr>
            <a:spLocks noGrp="1"/>
          </p:cNvSpPr>
          <p:nvPr>
            <p:ph type="title"/>
          </p:nvPr>
        </p:nvSpPr>
        <p:spPr>
          <a:xfrm>
            <a:off x="7181723" y="609600"/>
            <a:ext cx="4512989" cy="2227730"/>
          </a:xfrm>
        </p:spPr>
        <p:txBody>
          <a:bodyPr anchor="ctr">
            <a:normAutofit/>
          </a:bodyPr>
          <a:lstStyle/>
          <a:p>
            <a:r>
              <a:rPr lang="da-DK" dirty="0">
                <a:solidFill>
                  <a:srgbClr val="FFFFFF"/>
                </a:solidFill>
              </a:rPr>
              <a:t>Slut for denne gang </a:t>
            </a:r>
            <a:r>
              <a:rPr lang="da-DK" dirty="0">
                <a:solidFill>
                  <a:srgbClr val="FFFFFF"/>
                </a:solidFill>
                <a:sym typeface="Wingdings" panose="05000000000000000000" pitchFamily="2" charset="2"/>
              </a:rPr>
              <a:t></a:t>
            </a:r>
            <a:endParaRPr lang="da-DK" dirty="0">
              <a:solidFill>
                <a:srgbClr val="FFFFFF"/>
              </a:solidFill>
            </a:endParaRPr>
          </a:p>
        </p:txBody>
      </p:sp>
      <p:pic>
        <p:nvPicPr>
          <p:cNvPr id="4" name="Billede 3" descr="Et billede, der indeholder atletik, golf, sport&#10;&#10;Automatisk genereret beskrivelse">
            <a:extLst>
              <a:ext uri="{FF2B5EF4-FFF2-40B4-BE49-F238E27FC236}">
                <a16:creationId xmlns:a16="http://schemas.microsoft.com/office/drawing/2014/main" id="{4E60E8CB-5106-555C-C2AB-B3B60002C392}"/>
              </a:ext>
            </a:extLst>
          </p:cNvPr>
          <p:cNvPicPr>
            <a:picLocks noChangeAspect="1"/>
          </p:cNvPicPr>
          <p:nvPr/>
        </p:nvPicPr>
        <p:blipFill>
          <a:blip r:embed="rId2"/>
          <a:stretch>
            <a:fillRect/>
          </a:stretch>
        </p:blipFill>
        <p:spPr>
          <a:xfrm>
            <a:off x="757251" y="1665587"/>
            <a:ext cx="3856774" cy="3615725"/>
          </a:xfrm>
          <a:prstGeom prst="rect">
            <a:avLst/>
          </a:prstGeom>
        </p:spPr>
      </p:pic>
      <p:sp>
        <p:nvSpPr>
          <p:cNvPr id="3" name="Pladsholder til indhold 2">
            <a:extLst>
              <a:ext uri="{FF2B5EF4-FFF2-40B4-BE49-F238E27FC236}">
                <a16:creationId xmlns:a16="http://schemas.microsoft.com/office/drawing/2014/main" id="{4E0FF370-9BC6-6519-752F-5D34BE4B74D0}"/>
              </a:ext>
            </a:extLst>
          </p:cNvPr>
          <p:cNvSpPr>
            <a:spLocks noGrp="1"/>
          </p:cNvSpPr>
          <p:nvPr>
            <p:ph idx="1"/>
          </p:nvPr>
        </p:nvSpPr>
        <p:spPr>
          <a:xfrm>
            <a:off x="7181725" y="2837329"/>
            <a:ext cx="4512988" cy="3317938"/>
          </a:xfrm>
        </p:spPr>
        <p:txBody>
          <a:bodyPr anchor="t">
            <a:normAutofit/>
          </a:bodyPr>
          <a:lstStyle/>
          <a:p>
            <a:r>
              <a:rPr lang="da-DK" dirty="0">
                <a:solidFill>
                  <a:srgbClr val="FFFFFF"/>
                </a:solidFill>
              </a:rPr>
              <a:t>Spørgsmål ?</a:t>
            </a:r>
          </a:p>
          <a:p>
            <a:endParaRPr lang="da-DK" dirty="0">
              <a:solidFill>
                <a:srgbClr val="FFFFFF"/>
              </a:solidFill>
            </a:endParaRPr>
          </a:p>
          <a:p>
            <a:r>
              <a:rPr lang="da-DK" dirty="0">
                <a:solidFill>
                  <a:srgbClr val="FFFFFF"/>
                </a:solidFill>
              </a:rPr>
              <a:t>Tak for i aften og kom godt hjem </a:t>
            </a:r>
            <a:r>
              <a:rPr lang="da-DK" dirty="0">
                <a:solidFill>
                  <a:srgbClr val="FFFFFF"/>
                </a:solidFill>
                <a:sym typeface="Wingdings" panose="05000000000000000000" pitchFamily="2" charset="2"/>
              </a:rPr>
              <a:t></a:t>
            </a:r>
            <a:endParaRPr lang="da-DK" dirty="0">
              <a:solidFill>
                <a:srgbClr val="FFFFFF"/>
              </a:solidFill>
            </a:endParaRPr>
          </a:p>
        </p:txBody>
      </p:sp>
    </p:spTree>
    <p:extLst>
      <p:ext uri="{BB962C8B-B14F-4D97-AF65-F5344CB8AC3E}">
        <p14:creationId xmlns:p14="http://schemas.microsoft.com/office/powerpoint/2010/main" val="38199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249</TotalTime>
  <Words>644</Words>
  <Application>Microsoft Office PowerPoint</Application>
  <PresentationFormat>Widescreen</PresentationFormat>
  <Paragraphs>64</Paragraphs>
  <Slides>8</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Arial</vt:lpstr>
      <vt:lpstr>Radikal</vt:lpstr>
      <vt:lpstr>Trebuchet MS</vt:lpstr>
      <vt:lpstr>Wingdings 3</vt:lpstr>
      <vt:lpstr>Facet</vt:lpstr>
      <vt:lpstr>6 hurtige spørgsmål.</vt:lpstr>
      <vt:lpstr>Ekstra bolde. </vt:lpstr>
      <vt:lpstr>Markere en bold.</vt:lpstr>
      <vt:lpstr>Drop af en bold.</vt:lpstr>
      <vt:lpstr>Er bolden i hul.</vt:lpstr>
      <vt:lpstr>Teestedet.</vt:lpstr>
      <vt:lpstr>Rense en bold.</vt:lpstr>
      <vt:lpstr>Slut for denne gang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Bent Ole Andersen</dc:creator>
  <cp:lastModifiedBy>Bent Ole Andersen</cp:lastModifiedBy>
  <cp:revision>4</cp:revision>
  <dcterms:created xsi:type="dcterms:W3CDTF">2018-12-13T19:47:07Z</dcterms:created>
  <dcterms:modified xsi:type="dcterms:W3CDTF">2023-07-19T08:13:41Z</dcterms:modified>
</cp:coreProperties>
</file>