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7FA92-6BB5-4C8B-8B15-B2BDA8BAD97C}" v="2" dt="2024-08-19T17:17:39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54E24BC7-290B-4AA7-9A30-317B9381D3C1}"/>
    <pc:docChg chg="undo custSel addSld modSld sldOrd">
      <pc:chgData name="Bent Ole Andersen" userId="ed131df3f694a1d1" providerId="LiveId" clId="{54E24BC7-290B-4AA7-9A30-317B9381D3C1}" dt="2018-11-21T21:09:44.313" v="1234" actId="1076"/>
      <pc:docMkLst>
        <pc:docMk/>
      </pc:docMkLst>
      <pc:sldChg chg="modSp">
        <pc:chgData name="Bent Ole Andersen" userId="ed131df3f694a1d1" providerId="LiveId" clId="{54E24BC7-290B-4AA7-9A30-317B9381D3C1}" dt="2018-11-19T05:49:27.121" v="80" actId="27636"/>
        <pc:sldMkLst>
          <pc:docMk/>
          <pc:sldMk cId="1417123108" sldId="256"/>
        </pc:sldMkLst>
        <pc:spChg chg="mod">
          <ac:chgData name="Bent Ole Andersen" userId="ed131df3f694a1d1" providerId="LiveId" clId="{54E24BC7-290B-4AA7-9A30-317B9381D3C1}" dt="2018-11-19T05:49:27.121" v="80" actId="27636"/>
          <ac:spMkLst>
            <pc:docMk/>
            <pc:sldMk cId="1417123108" sldId="256"/>
            <ac:spMk id="3" creationId="{AB53A58B-DD09-434F-A54F-E42CEE385B52}"/>
          </ac:spMkLst>
        </pc:spChg>
      </pc:sldChg>
      <pc:sldChg chg="addSp delSp modSp add addAnim delAnim modAnim">
        <pc:chgData name="Bent Ole Andersen" userId="ed131df3f694a1d1" providerId="LiveId" clId="{54E24BC7-290B-4AA7-9A30-317B9381D3C1}" dt="2018-11-19T05:05:08.258" v="68" actId="14100"/>
        <pc:sldMkLst>
          <pc:docMk/>
          <pc:sldMk cId="2352318807" sldId="257"/>
        </pc:sldMkLst>
        <pc:spChg chg="mod">
          <ac:chgData name="Bent Ole Andersen" userId="ed131df3f694a1d1" providerId="LiveId" clId="{54E24BC7-290B-4AA7-9A30-317B9381D3C1}" dt="2018-11-19T04:59:37.137" v="48" actId="1076"/>
          <ac:spMkLst>
            <pc:docMk/>
            <pc:sldMk cId="2352318807" sldId="257"/>
            <ac:spMk id="2" creationId="{992DD340-F6B6-4C51-91E0-93CA11D21C75}"/>
          </ac:spMkLst>
        </pc:spChg>
        <pc:spChg chg="del">
          <ac:chgData name="Bent Ole Andersen" userId="ed131df3f694a1d1" providerId="LiveId" clId="{54E24BC7-290B-4AA7-9A30-317B9381D3C1}" dt="2018-11-19T05:04:58.027" v="65" actId="931"/>
          <ac:spMkLst>
            <pc:docMk/>
            <pc:sldMk cId="2352318807" sldId="257"/>
            <ac:spMk id="3" creationId="{9B868678-A7A2-451C-8446-3233DF161AAD}"/>
          </ac:spMkLst>
        </pc:spChg>
        <pc:spChg chg="del">
          <ac:chgData name="Bent Ole Andersen" userId="ed131df3f694a1d1" providerId="LiveId" clId="{54E24BC7-290B-4AA7-9A30-317B9381D3C1}" dt="2018-11-19T04:55:12.578" v="26" actId="478"/>
          <ac:spMkLst>
            <pc:docMk/>
            <pc:sldMk cId="2352318807" sldId="257"/>
            <ac:spMk id="4" creationId="{62F297A8-8193-449D-BD68-87F7FAF5B239}"/>
          </ac:spMkLst>
        </pc:spChg>
        <pc:spChg chg="add del mod">
          <ac:chgData name="Bent Ole Andersen" userId="ed131df3f694a1d1" providerId="LiveId" clId="{54E24BC7-290B-4AA7-9A30-317B9381D3C1}" dt="2018-11-19T05:01:13.529" v="55" actId="1076"/>
          <ac:spMkLst>
            <pc:docMk/>
            <pc:sldMk cId="2352318807" sldId="257"/>
            <ac:spMk id="5" creationId="{3DF0F667-6372-4DB7-8D61-F9659FE476D5}"/>
          </ac:spMkLst>
        </pc:spChg>
        <pc:spChg chg="add mod">
          <ac:chgData name="Bent Ole Andersen" userId="ed131df3f694a1d1" providerId="LiveId" clId="{54E24BC7-290B-4AA7-9A30-317B9381D3C1}" dt="2018-11-19T05:02:53.118" v="62" actId="20577"/>
          <ac:spMkLst>
            <pc:docMk/>
            <pc:sldMk cId="2352318807" sldId="257"/>
            <ac:spMk id="6" creationId="{30D5AC6C-9D55-4F1E-9B3A-10FD2DE4CBA1}"/>
          </ac:spMkLst>
        </pc:spChg>
        <pc:spChg chg="add mod">
          <ac:chgData name="Bent Ole Andersen" userId="ed131df3f694a1d1" providerId="LiveId" clId="{54E24BC7-290B-4AA7-9A30-317B9381D3C1}" dt="2018-11-19T05:02:33.002" v="59" actId="1076"/>
          <ac:spMkLst>
            <pc:docMk/>
            <pc:sldMk cId="2352318807" sldId="257"/>
            <ac:spMk id="7" creationId="{A2E48D7C-C9E4-40C5-9B19-80409FB41EF8}"/>
          </ac:spMkLst>
        </pc:spChg>
        <pc:spChg chg="add mod">
          <ac:chgData name="Bent Ole Andersen" userId="ed131df3f694a1d1" providerId="LiveId" clId="{54E24BC7-290B-4AA7-9A30-317B9381D3C1}" dt="2018-11-19T05:02:45.579" v="61" actId="14100"/>
          <ac:spMkLst>
            <pc:docMk/>
            <pc:sldMk cId="2352318807" sldId="257"/>
            <ac:spMk id="8" creationId="{977FC97C-FC51-40A5-BB86-06C373521F16}"/>
          </ac:spMkLst>
        </pc:spChg>
        <pc:picChg chg="add mod">
          <ac:chgData name="Bent Ole Andersen" userId="ed131df3f694a1d1" providerId="LiveId" clId="{54E24BC7-290B-4AA7-9A30-317B9381D3C1}" dt="2018-11-19T05:05:08.258" v="68" actId="14100"/>
          <ac:picMkLst>
            <pc:docMk/>
            <pc:sldMk cId="2352318807" sldId="257"/>
            <ac:picMk id="10" creationId="{2F62E4F8-556E-469F-8B68-A68086B659CE}"/>
          </ac:picMkLst>
        </pc:picChg>
      </pc:sldChg>
      <pc:sldChg chg="addSp delSp modSp add delAnim modAnim">
        <pc:chgData name="Bent Ole Andersen" userId="ed131df3f694a1d1" providerId="LiveId" clId="{54E24BC7-290B-4AA7-9A30-317B9381D3C1}" dt="2018-11-21T20:30:24.555" v="1225"/>
        <pc:sldMkLst>
          <pc:docMk/>
          <pc:sldMk cId="3878121432" sldId="258"/>
        </pc:sldMkLst>
        <pc:spChg chg="mod">
          <ac:chgData name="Bent Ole Andersen" userId="ed131df3f694a1d1" providerId="LiveId" clId="{54E24BC7-290B-4AA7-9A30-317B9381D3C1}" dt="2018-11-21T16:39:54.812" v="202" actId="14100"/>
          <ac:spMkLst>
            <pc:docMk/>
            <pc:sldMk cId="3878121432" sldId="258"/>
            <ac:spMk id="2" creationId="{4C740AE4-CFD7-4D69-B3D7-767A81D8FF50}"/>
          </ac:spMkLst>
        </pc:spChg>
        <pc:spChg chg="del">
          <ac:chgData name="Bent Ole Andersen" userId="ed131df3f694a1d1" providerId="LiveId" clId="{54E24BC7-290B-4AA7-9A30-317B9381D3C1}" dt="2018-11-21T16:43:56.228" v="203"/>
          <ac:spMkLst>
            <pc:docMk/>
            <pc:sldMk cId="3878121432" sldId="258"/>
            <ac:spMk id="3" creationId="{6360787F-B26F-47BE-8A65-5D034D9B3D27}"/>
          </ac:spMkLst>
        </pc:spChg>
        <pc:spChg chg="del">
          <ac:chgData name="Bent Ole Andersen" userId="ed131df3f694a1d1" providerId="LiveId" clId="{54E24BC7-290B-4AA7-9A30-317B9381D3C1}" dt="2018-11-21T16:31:16.296" v="92" actId="478"/>
          <ac:spMkLst>
            <pc:docMk/>
            <pc:sldMk cId="3878121432" sldId="258"/>
            <ac:spMk id="4" creationId="{91102E61-100F-4519-8E27-57D47E4042A8}"/>
          </ac:spMkLst>
        </pc:spChg>
        <pc:spChg chg="add mod">
          <ac:chgData name="Bent Ole Andersen" userId="ed131df3f694a1d1" providerId="LiveId" clId="{54E24BC7-290B-4AA7-9A30-317B9381D3C1}" dt="2018-11-21T16:39:12.169" v="169" actId="255"/>
          <ac:spMkLst>
            <pc:docMk/>
            <pc:sldMk cId="3878121432" sldId="258"/>
            <ac:spMk id="5" creationId="{701CF1A1-C694-4435-9B48-80CE1D1D5686}"/>
          </ac:spMkLst>
        </pc:spChg>
        <pc:spChg chg="add del mod">
          <ac:chgData name="Bent Ole Andersen" userId="ed131df3f694a1d1" providerId="LiveId" clId="{54E24BC7-290B-4AA7-9A30-317B9381D3C1}" dt="2018-11-21T16:44:59.912" v="206" actId="478"/>
          <ac:spMkLst>
            <pc:docMk/>
            <pc:sldMk cId="3878121432" sldId="258"/>
            <ac:spMk id="6" creationId="{A4B8CC53-C6B4-4134-8DC8-26910B9BF68F}"/>
          </ac:spMkLst>
        </pc:spChg>
        <pc:spChg chg="add del mod">
          <ac:chgData name="Bent Ole Andersen" userId="ed131df3f694a1d1" providerId="LiveId" clId="{54E24BC7-290B-4AA7-9A30-317B9381D3C1}" dt="2018-11-21T16:45:58.945" v="209"/>
          <ac:spMkLst>
            <pc:docMk/>
            <pc:sldMk cId="3878121432" sldId="258"/>
            <ac:spMk id="9" creationId="{80F65E4B-865D-4919-A14A-B8D0E875ADF4}"/>
          </ac:spMkLst>
        </pc:spChg>
        <pc:spChg chg="add del mod">
          <ac:chgData name="Bent Ole Andersen" userId="ed131df3f694a1d1" providerId="LiveId" clId="{54E24BC7-290B-4AA7-9A30-317B9381D3C1}" dt="2018-11-21T16:54:08.962" v="212"/>
          <ac:spMkLst>
            <pc:docMk/>
            <pc:sldMk cId="3878121432" sldId="258"/>
            <ac:spMk id="12" creationId="{4F9901CD-2A38-4CBD-A6DB-1E8E5D73A1DE}"/>
          </ac:spMkLst>
        </pc:spChg>
        <pc:picChg chg="add del mod">
          <ac:chgData name="Bent Ole Andersen" userId="ed131df3f694a1d1" providerId="LiveId" clId="{54E24BC7-290B-4AA7-9A30-317B9381D3C1}" dt="2018-11-21T16:45:46.271" v="208" actId="478"/>
          <ac:picMkLst>
            <pc:docMk/>
            <pc:sldMk cId="3878121432" sldId="258"/>
            <ac:picMk id="7" creationId="{C79D6598-BE9A-4C67-B9E5-B556E85ED140}"/>
          </ac:picMkLst>
        </pc:picChg>
        <pc:picChg chg="add del mod">
          <ac:chgData name="Bent Ole Andersen" userId="ed131df3f694a1d1" providerId="LiveId" clId="{54E24BC7-290B-4AA7-9A30-317B9381D3C1}" dt="2018-11-21T16:53:44.070" v="211" actId="478"/>
          <ac:picMkLst>
            <pc:docMk/>
            <pc:sldMk cId="3878121432" sldId="258"/>
            <ac:picMk id="10" creationId="{EE58B54C-0C31-421D-ACA4-753DBD2578DC}"/>
          </ac:picMkLst>
        </pc:picChg>
        <pc:picChg chg="add mod">
          <ac:chgData name="Bent Ole Andersen" userId="ed131df3f694a1d1" providerId="LiveId" clId="{54E24BC7-290B-4AA7-9A30-317B9381D3C1}" dt="2018-11-21T16:54:49.091" v="214" actId="14100"/>
          <ac:picMkLst>
            <pc:docMk/>
            <pc:sldMk cId="3878121432" sldId="258"/>
            <ac:picMk id="13" creationId="{29BD14F1-7F54-46FA-B079-1C320D393705}"/>
          </ac:picMkLst>
        </pc:picChg>
      </pc:sldChg>
      <pc:sldChg chg="addSp delSp modSp add delAnim modAnim">
        <pc:chgData name="Bent Ole Andersen" userId="ed131df3f694a1d1" providerId="LiveId" clId="{54E24BC7-290B-4AA7-9A30-317B9381D3C1}" dt="2018-11-21T20:30:34.179" v="1226"/>
        <pc:sldMkLst>
          <pc:docMk/>
          <pc:sldMk cId="3130445037" sldId="259"/>
        </pc:sldMkLst>
        <pc:spChg chg="mod">
          <ac:chgData name="Bent Ole Andersen" userId="ed131df3f694a1d1" providerId="LiveId" clId="{54E24BC7-290B-4AA7-9A30-317B9381D3C1}" dt="2018-11-21T16:59:22.907" v="434" actId="1076"/>
          <ac:spMkLst>
            <pc:docMk/>
            <pc:sldMk cId="3130445037" sldId="259"/>
            <ac:spMk id="2" creationId="{4C740AE4-CFD7-4D69-B3D7-767A81D8FF50}"/>
          </ac:spMkLst>
        </pc:spChg>
        <pc:spChg chg="add mod">
          <ac:chgData name="Bent Ole Andersen" userId="ed131df3f694a1d1" providerId="LiveId" clId="{54E24BC7-290B-4AA7-9A30-317B9381D3C1}" dt="2018-11-21T16:59:46.801" v="437" actId="255"/>
          <ac:spMkLst>
            <pc:docMk/>
            <pc:sldMk cId="3130445037" sldId="259"/>
            <ac:spMk id="3" creationId="{3C3D9466-F588-40DE-A98C-F9F44650FC3F}"/>
          </ac:spMkLst>
        </pc:spChg>
        <pc:spChg chg="mod">
          <ac:chgData name="Bent Ole Andersen" userId="ed131df3f694a1d1" providerId="LiveId" clId="{54E24BC7-290B-4AA7-9A30-317B9381D3C1}" dt="2018-11-21T16:59:27.930" v="435" actId="1076"/>
          <ac:spMkLst>
            <pc:docMk/>
            <pc:sldMk cId="3130445037" sldId="259"/>
            <ac:spMk id="5" creationId="{701CF1A1-C694-4435-9B48-80CE1D1D5686}"/>
          </ac:spMkLst>
        </pc:spChg>
        <pc:spChg chg="add del mod">
          <ac:chgData name="Bent Ole Andersen" userId="ed131df3f694a1d1" providerId="LiveId" clId="{54E24BC7-290B-4AA7-9A30-317B9381D3C1}" dt="2018-11-21T17:21:44.327" v="439"/>
          <ac:spMkLst>
            <pc:docMk/>
            <pc:sldMk cId="3130445037" sldId="259"/>
            <ac:spMk id="6" creationId="{74C18C8C-90F5-43CC-9B4A-3F088F867BFD}"/>
          </ac:spMkLst>
        </pc:spChg>
        <pc:picChg chg="add mod">
          <ac:chgData name="Bent Ole Andersen" userId="ed131df3f694a1d1" providerId="LiveId" clId="{54E24BC7-290B-4AA7-9A30-317B9381D3C1}" dt="2018-11-21T17:21:51.865" v="440" actId="14100"/>
          <ac:picMkLst>
            <pc:docMk/>
            <pc:sldMk cId="3130445037" sldId="259"/>
            <ac:picMk id="7" creationId="{7A711EEF-8C69-435A-ADE2-151409727046}"/>
          </ac:picMkLst>
        </pc:picChg>
        <pc:picChg chg="del">
          <ac:chgData name="Bent Ole Andersen" userId="ed131df3f694a1d1" providerId="LiveId" clId="{54E24BC7-290B-4AA7-9A30-317B9381D3C1}" dt="2018-11-21T17:21:36.937" v="438" actId="478"/>
          <ac:picMkLst>
            <pc:docMk/>
            <pc:sldMk cId="3130445037" sldId="259"/>
            <ac:picMk id="13" creationId="{29BD14F1-7F54-46FA-B079-1C320D393705}"/>
          </ac:picMkLst>
        </pc:picChg>
      </pc:sldChg>
      <pc:sldChg chg="addSp delSp modSp add modAnim">
        <pc:chgData name="Bent Ole Andersen" userId="ed131df3f694a1d1" providerId="LiveId" clId="{54E24BC7-290B-4AA7-9A30-317B9381D3C1}" dt="2018-11-21T21:09:44.313" v="1234" actId="1076"/>
        <pc:sldMkLst>
          <pc:docMk/>
          <pc:sldMk cId="3771176066" sldId="260"/>
        </pc:sldMkLst>
        <pc:spChg chg="mod">
          <ac:chgData name="Bent Ole Andersen" userId="ed131df3f694a1d1" providerId="LiveId" clId="{54E24BC7-290B-4AA7-9A30-317B9381D3C1}" dt="2018-11-21T17:32:04.521" v="467" actId="20577"/>
          <ac:spMkLst>
            <pc:docMk/>
            <pc:sldMk cId="3771176066" sldId="260"/>
            <ac:spMk id="2" creationId="{4C740AE4-CFD7-4D69-B3D7-767A81D8FF50}"/>
          </ac:spMkLst>
        </pc:spChg>
        <pc:spChg chg="del mod">
          <ac:chgData name="Bent Ole Andersen" userId="ed131df3f694a1d1" providerId="LiveId" clId="{54E24BC7-290B-4AA7-9A30-317B9381D3C1}" dt="2018-11-21T17:32:23.522" v="469" actId="478"/>
          <ac:spMkLst>
            <pc:docMk/>
            <pc:sldMk cId="3771176066" sldId="260"/>
            <ac:spMk id="3" creationId="{3C3D9466-F588-40DE-A98C-F9F44650FC3F}"/>
          </ac:spMkLst>
        </pc:spChg>
        <pc:spChg chg="mod">
          <ac:chgData name="Bent Ole Andersen" userId="ed131df3f694a1d1" providerId="LiveId" clId="{54E24BC7-290B-4AA7-9A30-317B9381D3C1}" dt="2018-11-21T17:33:04.288" v="566" actId="255"/>
          <ac:spMkLst>
            <pc:docMk/>
            <pc:sldMk cId="3771176066" sldId="260"/>
            <ac:spMk id="5" creationId="{701CF1A1-C694-4435-9B48-80CE1D1D5686}"/>
          </ac:spMkLst>
        </pc:spChg>
        <pc:spChg chg="add del mod">
          <ac:chgData name="Bent Ole Andersen" userId="ed131df3f694a1d1" providerId="LiveId" clId="{54E24BC7-290B-4AA7-9A30-317B9381D3C1}" dt="2018-11-21T17:31:39.133" v="446" actId="478"/>
          <ac:spMkLst>
            <pc:docMk/>
            <pc:sldMk cId="3771176066" sldId="260"/>
            <ac:spMk id="8" creationId="{21AB6EC2-DB5B-4509-A1BB-B498185FD219}"/>
          </ac:spMkLst>
        </pc:spChg>
        <pc:picChg chg="add mod">
          <ac:chgData name="Bent Ole Andersen" userId="ed131df3f694a1d1" providerId="LiveId" clId="{54E24BC7-290B-4AA7-9A30-317B9381D3C1}" dt="2018-11-21T21:09:44.313" v="1234" actId="1076"/>
          <ac:picMkLst>
            <pc:docMk/>
            <pc:sldMk cId="3771176066" sldId="260"/>
            <ac:picMk id="3" creationId="{67437230-4AFF-47A1-B1FE-DC8943F08DCC}"/>
          </ac:picMkLst>
        </pc:picChg>
        <pc:picChg chg="add del mod">
          <ac:chgData name="Bent Ole Andersen" userId="ed131df3f694a1d1" providerId="LiveId" clId="{54E24BC7-290B-4AA7-9A30-317B9381D3C1}" dt="2018-11-21T21:09:33.063" v="1231" actId="478"/>
          <ac:picMkLst>
            <pc:docMk/>
            <pc:sldMk cId="3771176066" sldId="260"/>
            <ac:picMk id="4" creationId="{1C36C3EF-19A1-43DA-927B-0D554D473230}"/>
          </ac:picMkLst>
        </pc:picChg>
        <pc:picChg chg="del">
          <ac:chgData name="Bent Ole Andersen" userId="ed131df3f694a1d1" providerId="LiveId" clId="{54E24BC7-290B-4AA7-9A30-317B9381D3C1}" dt="2018-11-21T17:31:31.528" v="445" actId="478"/>
          <ac:picMkLst>
            <pc:docMk/>
            <pc:sldMk cId="3771176066" sldId="260"/>
            <ac:picMk id="7" creationId="{7A711EEF-8C69-435A-ADE2-151409727046}"/>
          </ac:picMkLst>
        </pc:picChg>
      </pc:sldChg>
      <pc:sldChg chg="addSp delSp modSp add ord delAnim modAnim">
        <pc:chgData name="Bent Ole Andersen" userId="ed131df3f694a1d1" providerId="LiveId" clId="{54E24BC7-290B-4AA7-9A30-317B9381D3C1}" dt="2018-11-21T20:30:54.963" v="1228"/>
        <pc:sldMkLst>
          <pc:docMk/>
          <pc:sldMk cId="3959952812" sldId="261"/>
        </pc:sldMkLst>
        <pc:spChg chg="mod">
          <ac:chgData name="Bent Ole Andersen" userId="ed131df3f694a1d1" providerId="LiveId" clId="{54E24BC7-290B-4AA7-9A30-317B9381D3C1}" dt="2018-11-21T17:35:04.240" v="625" actId="20577"/>
          <ac:spMkLst>
            <pc:docMk/>
            <pc:sldMk cId="3959952812" sldId="261"/>
            <ac:spMk id="2" creationId="{4C740AE4-CFD7-4D69-B3D7-767A81D8FF50}"/>
          </ac:spMkLst>
        </pc:spChg>
        <pc:spChg chg="add del mod">
          <ac:chgData name="Bent Ole Andersen" userId="ed131df3f694a1d1" providerId="LiveId" clId="{54E24BC7-290B-4AA7-9A30-317B9381D3C1}" dt="2018-11-21T17:36:56.221" v="799"/>
          <ac:spMkLst>
            <pc:docMk/>
            <pc:sldMk cId="3959952812" sldId="261"/>
            <ac:spMk id="3" creationId="{1CBF2C1E-A8DA-42FD-8B4A-BFCE010156C3}"/>
          </ac:spMkLst>
        </pc:spChg>
        <pc:spChg chg="add mod">
          <ac:chgData name="Bent Ole Andersen" userId="ed131df3f694a1d1" providerId="LiveId" clId="{54E24BC7-290B-4AA7-9A30-317B9381D3C1}" dt="2018-11-21T17:37:32.601" v="803" actId="1076"/>
          <ac:spMkLst>
            <pc:docMk/>
            <pc:sldMk cId="3959952812" sldId="261"/>
            <ac:spMk id="4" creationId="{B4D26DB5-6AFE-47AE-9079-7144E3A6CC71}"/>
          </ac:spMkLst>
        </pc:spChg>
        <pc:spChg chg="mod">
          <ac:chgData name="Bent Ole Andersen" userId="ed131df3f694a1d1" providerId="LiveId" clId="{54E24BC7-290B-4AA7-9A30-317B9381D3C1}" dt="2018-11-21T17:36:07.206" v="795" actId="255"/>
          <ac:spMkLst>
            <pc:docMk/>
            <pc:sldMk cId="3959952812" sldId="261"/>
            <ac:spMk id="5" creationId="{701CF1A1-C694-4435-9B48-80CE1D1D5686}"/>
          </ac:spMkLst>
        </pc:spChg>
        <pc:spChg chg="add del mod">
          <ac:chgData name="Bent Ole Andersen" userId="ed131df3f694a1d1" providerId="LiveId" clId="{54E24BC7-290B-4AA7-9A30-317B9381D3C1}" dt="2018-11-21T17:38:39.652" v="806"/>
          <ac:spMkLst>
            <pc:docMk/>
            <pc:sldMk cId="3959952812" sldId="261"/>
            <ac:spMk id="7" creationId="{F4A19163-1D4E-4D14-8A5D-739E5C3F6D4B}"/>
          </ac:spMkLst>
        </pc:spChg>
        <pc:picChg chg="add mod">
          <ac:chgData name="Bent Ole Andersen" userId="ed131df3f694a1d1" providerId="LiveId" clId="{54E24BC7-290B-4AA7-9A30-317B9381D3C1}" dt="2018-11-21T17:38:49.704" v="809" actId="1076"/>
          <ac:picMkLst>
            <pc:docMk/>
            <pc:sldMk cId="3959952812" sldId="261"/>
            <ac:picMk id="8" creationId="{3F9B361D-E770-4101-80ED-84889D4AFEA8}"/>
          </ac:picMkLst>
        </pc:picChg>
        <pc:picChg chg="del">
          <ac:chgData name="Bent Ole Andersen" userId="ed131df3f694a1d1" providerId="LiveId" clId="{54E24BC7-290B-4AA7-9A30-317B9381D3C1}" dt="2018-11-21T17:37:59.449" v="805" actId="478"/>
          <ac:picMkLst>
            <pc:docMk/>
            <pc:sldMk cId="3959952812" sldId="261"/>
            <ac:picMk id="13" creationId="{29BD14F1-7F54-46FA-B079-1C320D393705}"/>
          </ac:picMkLst>
        </pc:picChg>
      </pc:sldChg>
      <pc:sldChg chg="addSp delSp modSp add ord delAnim modAnim">
        <pc:chgData name="Bent Ole Andersen" userId="ed131df3f694a1d1" providerId="LiveId" clId="{54E24BC7-290B-4AA7-9A30-317B9381D3C1}" dt="2018-11-21T20:31:02.859" v="1229"/>
        <pc:sldMkLst>
          <pc:docMk/>
          <pc:sldMk cId="4054314078" sldId="262"/>
        </pc:sldMkLst>
        <pc:spChg chg="mod">
          <ac:chgData name="Bent Ole Andersen" userId="ed131df3f694a1d1" providerId="LiveId" clId="{54E24BC7-290B-4AA7-9A30-317B9381D3C1}" dt="2018-11-21T19:51:10.145" v="851" actId="20577"/>
          <ac:spMkLst>
            <pc:docMk/>
            <pc:sldMk cId="4054314078" sldId="262"/>
            <ac:spMk id="2" creationId="{4C740AE4-CFD7-4D69-B3D7-767A81D8FF50}"/>
          </ac:spMkLst>
        </pc:spChg>
        <pc:spChg chg="add del mod">
          <ac:chgData name="Bent Ole Andersen" userId="ed131df3f694a1d1" providerId="LiveId" clId="{54E24BC7-290B-4AA7-9A30-317B9381D3C1}" dt="2018-11-21T20:02:34.806" v="932"/>
          <ac:spMkLst>
            <pc:docMk/>
            <pc:sldMk cId="4054314078" sldId="262"/>
            <ac:spMk id="3" creationId="{A1FF2AAA-D3E0-4E8A-8A04-E1906D940BEC}"/>
          </ac:spMkLst>
        </pc:spChg>
        <pc:spChg chg="mod">
          <ac:chgData name="Bent Ole Andersen" userId="ed131df3f694a1d1" providerId="LiveId" clId="{54E24BC7-290B-4AA7-9A30-317B9381D3C1}" dt="2018-11-21T19:51:37.565" v="921"/>
          <ac:spMkLst>
            <pc:docMk/>
            <pc:sldMk cId="4054314078" sldId="262"/>
            <ac:spMk id="5" creationId="{701CF1A1-C694-4435-9B48-80CE1D1D5686}"/>
          </ac:spMkLst>
        </pc:spChg>
        <pc:spChg chg="add mod">
          <ac:chgData name="Bent Ole Andersen" userId="ed131df3f694a1d1" providerId="LiveId" clId="{54E24BC7-290B-4AA7-9A30-317B9381D3C1}" dt="2018-11-21T20:03:05.814" v="935" actId="1076"/>
          <ac:spMkLst>
            <pc:docMk/>
            <pc:sldMk cId="4054314078" sldId="262"/>
            <ac:spMk id="7" creationId="{D8139DAA-2675-4854-AA20-497FE84972C8}"/>
          </ac:spMkLst>
        </pc:spChg>
        <pc:picChg chg="del">
          <ac:chgData name="Bent Ole Andersen" userId="ed131df3f694a1d1" providerId="LiveId" clId="{54E24BC7-290B-4AA7-9A30-317B9381D3C1}" dt="2018-11-21T20:01:37.998" v="925" actId="478"/>
          <ac:picMkLst>
            <pc:docMk/>
            <pc:sldMk cId="4054314078" sldId="262"/>
            <ac:picMk id="4" creationId="{1C36C3EF-19A1-43DA-927B-0D554D473230}"/>
          </ac:picMkLst>
        </pc:picChg>
        <pc:picChg chg="add mod">
          <ac:chgData name="Bent Ole Andersen" userId="ed131df3f694a1d1" providerId="LiveId" clId="{54E24BC7-290B-4AA7-9A30-317B9381D3C1}" dt="2018-11-21T20:01:54.261" v="928" actId="1076"/>
          <ac:picMkLst>
            <pc:docMk/>
            <pc:sldMk cId="4054314078" sldId="262"/>
            <ac:picMk id="6" creationId="{38BFB779-CC16-48EF-B18F-2F38719079CE}"/>
          </ac:picMkLst>
        </pc:picChg>
      </pc:sldChg>
      <pc:sldChg chg="addSp delSp modSp add ord delAnim modAnim">
        <pc:chgData name="Bent Ole Andersen" userId="ed131df3f694a1d1" providerId="LiveId" clId="{54E24BC7-290B-4AA7-9A30-317B9381D3C1}" dt="2018-11-21T20:29:45.291" v="1224"/>
        <pc:sldMkLst>
          <pc:docMk/>
          <pc:sldMk cId="2983723273" sldId="263"/>
        </pc:sldMkLst>
        <pc:spChg chg="mod">
          <ac:chgData name="Bent Ole Andersen" userId="ed131df3f694a1d1" providerId="LiveId" clId="{54E24BC7-290B-4AA7-9A30-317B9381D3C1}" dt="2018-11-21T20:05:39.301" v="988" actId="1076"/>
          <ac:spMkLst>
            <pc:docMk/>
            <pc:sldMk cId="2983723273" sldId="263"/>
            <ac:spMk id="2" creationId="{4C740AE4-CFD7-4D69-B3D7-767A81D8FF50}"/>
          </ac:spMkLst>
        </pc:spChg>
        <pc:spChg chg="mod">
          <ac:chgData name="Bent Ole Andersen" userId="ed131df3f694a1d1" providerId="LiveId" clId="{54E24BC7-290B-4AA7-9A30-317B9381D3C1}" dt="2018-11-21T20:06:48.661" v="1093" actId="1076"/>
          <ac:spMkLst>
            <pc:docMk/>
            <pc:sldMk cId="2983723273" sldId="263"/>
            <ac:spMk id="4" creationId="{B4D26DB5-6AFE-47AE-9079-7144E3A6CC71}"/>
          </ac:spMkLst>
        </pc:spChg>
        <pc:spChg chg="mod">
          <ac:chgData name="Bent Ole Andersen" userId="ed131df3f694a1d1" providerId="LiveId" clId="{54E24BC7-290B-4AA7-9A30-317B9381D3C1}" dt="2018-11-21T20:05:57.403" v="990" actId="255"/>
          <ac:spMkLst>
            <pc:docMk/>
            <pc:sldMk cId="2983723273" sldId="263"/>
            <ac:spMk id="5" creationId="{701CF1A1-C694-4435-9B48-80CE1D1D5686}"/>
          </ac:spMkLst>
        </pc:spChg>
        <pc:spChg chg="add del mod">
          <ac:chgData name="Bent Ole Andersen" userId="ed131df3f694a1d1" providerId="LiveId" clId="{54E24BC7-290B-4AA7-9A30-317B9381D3C1}" dt="2018-11-21T20:07:56.008" v="1095"/>
          <ac:spMkLst>
            <pc:docMk/>
            <pc:sldMk cId="2983723273" sldId="263"/>
            <ac:spMk id="6" creationId="{61ACF228-0B5A-4A03-B7CB-C9E6862FEEC0}"/>
          </ac:spMkLst>
        </pc:spChg>
        <pc:picChg chg="add mod">
          <ac:chgData name="Bent Ole Andersen" userId="ed131df3f694a1d1" providerId="LiveId" clId="{54E24BC7-290B-4AA7-9A30-317B9381D3C1}" dt="2018-11-21T20:08:02.669" v="1096" actId="14100"/>
          <ac:picMkLst>
            <pc:docMk/>
            <pc:sldMk cId="2983723273" sldId="263"/>
            <ac:picMk id="7" creationId="{7218BA4A-005C-4804-85B7-B44E2A1CDDA9}"/>
          </ac:picMkLst>
        </pc:picChg>
        <pc:picChg chg="del">
          <ac:chgData name="Bent Ole Andersen" userId="ed131df3f694a1d1" providerId="LiveId" clId="{54E24BC7-290B-4AA7-9A30-317B9381D3C1}" dt="2018-11-21T20:06:53.982" v="1094" actId="478"/>
          <ac:picMkLst>
            <pc:docMk/>
            <pc:sldMk cId="2983723273" sldId="263"/>
            <ac:picMk id="8" creationId="{3F9B361D-E770-4101-80ED-84889D4AFEA8}"/>
          </ac:picMkLst>
        </pc:picChg>
      </pc:sldChg>
      <pc:sldChg chg="addSp delSp modSp add ord modAnim">
        <pc:chgData name="Bent Ole Andersen" userId="ed131df3f694a1d1" providerId="LiveId" clId="{54E24BC7-290B-4AA7-9A30-317B9381D3C1}" dt="2018-11-21T20:31:18.379" v="1230"/>
        <pc:sldMkLst>
          <pc:docMk/>
          <pc:sldMk cId="2069273935" sldId="264"/>
        </pc:sldMkLst>
        <pc:spChg chg="mod">
          <ac:chgData name="Bent Ole Andersen" userId="ed131df3f694a1d1" providerId="LiveId" clId="{54E24BC7-290B-4AA7-9A30-317B9381D3C1}" dt="2018-11-21T20:17:08.269" v="1219" actId="20577"/>
          <ac:spMkLst>
            <pc:docMk/>
            <pc:sldMk cId="2069273935" sldId="264"/>
            <ac:spMk id="2" creationId="{4C740AE4-CFD7-4D69-B3D7-767A81D8FF50}"/>
          </ac:spMkLst>
        </pc:spChg>
        <pc:spChg chg="add mod">
          <ac:chgData name="Bent Ole Andersen" userId="ed131df3f694a1d1" providerId="LiveId" clId="{54E24BC7-290B-4AA7-9A30-317B9381D3C1}" dt="2018-11-21T20:12:56.738" v="1210" actId="255"/>
          <ac:spMkLst>
            <pc:docMk/>
            <pc:sldMk cId="2069273935" sldId="264"/>
            <ac:spMk id="3" creationId="{E62F89DB-15D8-4565-9C64-2C5A10606A34}"/>
          </ac:spMkLst>
        </pc:spChg>
        <pc:spChg chg="mod">
          <ac:chgData name="Bent Ole Andersen" userId="ed131df3f694a1d1" providerId="LiveId" clId="{54E24BC7-290B-4AA7-9A30-317B9381D3C1}" dt="2018-11-21T20:12:25.995" v="1207" actId="255"/>
          <ac:spMkLst>
            <pc:docMk/>
            <pc:sldMk cId="2069273935" sldId="264"/>
            <ac:spMk id="5" creationId="{701CF1A1-C694-4435-9B48-80CE1D1D5686}"/>
          </ac:spMkLst>
        </pc:spChg>
        <pc:spChg chg="add mod">
          <ac:chgData name="Bent Ole Andersen" userId="ed131df3f694a1d1" providerId="LiveId" clId="{54E24BC7-290B-4AA7-9A30-317B9381D3C1}" dt="2018-11-21T20:13:37.501" v="1214" actId="1076"/>
          <ac:spMkLst>
            <pc:docMk/>
            <pc:sldMk cId="2069273935" sldId="264"/>
            <ac:spMk id="6" creationId="{0CDFF21C-C263-4738-A042-DC96842A01DB}"/>
          </ac:spMkLst>
        </pc:spChg>
        <pc:picChg chg="del">
          <ac:chgData name="Bent Ole Andersen" userId="ed131df3f694a1d1" providerId="LiveId" clId="{54E24BC7-290B-4AA7-9A30-317B9381D3C1}" dt="2018-11-21T20:16:38.264" v="1215" actId="478"/>
          <ac:picMkLst>
            <pc:docMk/>
            <pc:sldMk cId="2069273935" sldId="264"/>
            <ac:picMk id="4" creationId="{1C36C3EF-19A1-43DA-927B-0D554D473230}"/>
          </ac:picMkLst>
        </pc:picChg>
        <pc:picChg chg="add mod">
          <ac:chgData name="Bent Ole Andersen" userId="ed131df3f694a1d1" providerId="LiveId" clId="{54E24BC7-290B-4AA7-9A30-317B9381D3C1}" dt="2018-11-21T20:16:49.156" v="1217" actId="1076"/>
          <ac:picMkLst>
            <pc:docMk/>
            <pc:sldMk cId="2069273935" sldId="264"/>
            <ac:picMk id="7" creationId="{A2AC9281-749E-42A3-A997-7C1CEE028B35}"/>
          </ac:picMkLst>
        </pc:picChg>
      </pc:sldChg>
    </pc:docChg>
  </pc:docChgLst>
  <pc:docChgLst>
    <pc:chgData name="Bent Ole Andersen" userId="ed131df3f694a1d1" providerId="LiveId" clId="{5097FA92-6BB5-4C8B-8B15-B2BDA8BAD97C}"/>
    <pc:docChg chg="custSel addSld modSld">
      <pc:chgData name="Bent Ole Andersen" userId="ed131df3f694a1d1" providerId="LiveId" clId="{5097FA92-6BB5-4C8B-8B15-B2BDA8BAD97C}" dt="2024-08-19T17:18:29.210" v="10" actId="14100"/>
      <pc:docMkLst>
        <pc:docMk/>
      </pc:docMkLst>
      <pc:sldChg chg="delSp modSp mod">
        <pc:chgData name="Bent Ole Andersen" userId="ed131df3f694a1d1" providerId="LiveId" clId="{5097FA92-6BB5-4C8B-8B15-B2BDA8BAD97C}" dt="2024-08-19T17:17:34.737" v="2" actId="21"/>
        <pc:sldMkLst>
          <pc:docMk/>
          <pc:sldMk cId="2069273935" sldId="264"/>
        </pc:sldMkLst>
        <pc:picChg chg="del mod">
          <ac:chgData name="Bent Ole Andersen" userId="ed131df3f694a1d1" providerId="LiveId" clId="{5097FA92-6BB5-4C8B-8B15-B2BDA8BAD97C}" dt="2024-08-19T17:17:34.737" v="2" actId="21"/>
          <ac:picMkLst>
            <pc:docMk/>
            <pc:sldMk cId="2069273935" sldId="264"/>
            <ac:picMk id="4" creationId="{9DE8F1AB-DF50-96F2-6498-126492A7FB2C}"/>
          </ac:picMkLst>
        </pc:picChg>
      </pc:sldChg>
      <pc:sldChg chg="addSp delSp modSp new mod">
        <pc:chgData name="Bent Ole Andersen" userId="ed131df3f694a1d1" providerId="LiveId" clId="{5097FA92-6BB5-4C8B-8B15-B2BDA8BAD97C}" dt="2024-08-19T17:18:29.210" v="10" actId="14100"/>
        <pc:sldMkLst>
          <pc:docMk/>
          <pc:sldMk cId="3275937894" sldId="265"/>
        </pc:sldMkLst>
        <pc:spChg chg="del">
          <ac:chgData name="Bent Ole Andersen" userId="ed131df3f694a1d1" providerId="LiveId" clId="{5097FA92-6BB5-4C8B-8B15-B2BDA8BAD97C}" dt="2024-08-19T17:17:49.122" v="4" actId="478"/>
          <ac:spMkLst>
            <pc:docMk/>
            <pc:sldMk cId="3275937894" sldId="265"/>
            <ac:spMk id="2" creationId="{4F85AE4D-378F-9B79-0AD3-CE97CA0FE330}"/>
          </ac:spMkLst>
        </pc:spChg>
        <pc:spChg chg="del">
          <ac:chgData name="Bent Ole Andersen" userId="ed131df3f694a1d1" providerId="LiveId" clId="{5097FA92-6BB5-4C8B-8B15-B2BDA8BAD97C}" dt="2024-08-19T17:17:54.697" v="6" actId="478"/>
          <ac:spMkLst>
            <pc:docMk/>
            <pc:sldMk cId="3275937894" sldId="265"/>
            <ac:spMk id="3" creationId="{2C017526-D424-6B5E-3B0B-6EB637B49AD3}"/>
          </ac:spMkLst>
        </pc:spChg>
        <pc:spChg chg="del">
          <ac:chgData name="Bent Ole Andersen" userId="ed131df3f694a1d1" providerId="LiveId" clId="{5097FA92-6BB5-4C8B-8B15-B2BDA8BAD97C}" dt="2024-08-19T17:17:52.311" v="5" actId="478"/>
          <ac:spMkLst>
            <pc:docMk/>
            <pc:sldMk cId="3275937894" sldId="265"/>
            <ac:spMk id="4" creationId="{FB69F25D-FF0C-B98F-3B81-A9F6777A37A9}"/>
          </ac:spMkLst>
        </pc:spChg>
        <pc:picChg chg="add mod">
          <ac:chgData name="Bent Ole Andersen" userId="ed131df3f694a1d1" providerId="LiveId" clId="{5097FA92-6BB5-4C8B-8B15-B2BDA8BAD97C}" dt="2024-08-19T17:18:29.210" v="10" actId="14100"/>
          <ac:picMkLst>
            <pc:docMk/>
            <pc:sldMk cId="3275937894" sldId="265"/>
            <ac:picMk id="5" creationId="{4FEF8D4F-E7CF-0428-BE2E-03E4FBE37DD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F21DD-5299-405A-8AF2-8F625D54A5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Bold flyttet tilfældigt.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B53A58B-DD09-434F-A54F-E42CEE385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dirty="0"/>
              <a:t>Dette afsnit omhandler din golfbold.</a:t>
            </a:r>
          </a:p>
          <a:p>
            <a:endParaRPr lang="da-DK" dirty="0"/>
          </a:p>
          <a:p>
            <a:r>
              <a:rPr lang="da-DK" dirty="0"/>
              <a:t> </a:t>
            </a:r>
            <a:r>
              <a:rPr lang="da-DK"/>
              <a:t>Lavet af Bent Ole</a:t>
            </a:r>
          </a:p>
          <a:p>
            <a:r>
              <a:rPr lang="da-DK"/>
              <a:t> </a:t>
            </a:r>
            <a:r>
              <a:rPr lang="da-DK" dirty="0"/>
              <a:t>på vegne af Introudvalget. 2019.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7A1ED7D-9E5A-4A54-A9CE-3116D19DE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78" y="331749"/>
            <a:ext cx="73628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FEF8D4F-E7CF-0428-BE2E-03E4FBE3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15"/>
            <a:ext cx="12014801" cy="66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DD340-F6B6-4C51-91E0-93CA11D2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7828"/>
            <a:ext cx="3854528" cy="642430"/>
          </a:xfrm>
        </p:spPr>
        <p:txBody>
          <a:bodyPr/>
          <a:lstStyle/>
          <a:p>
            <a:r>
              <a:rPr lang="da-DK" dirty="0"/>
              <a:t>Bold flyttet tilfældigt</a:t>
            </a:r>
          </a:p>
        </p:txBody>
      </p:sp>
      <p:pic>
        <p:nvPicPr>
          <p:cNvPr id="10" name="Pladsholder til indhold 9" descr="Et billede, der indeholder græs, hø, udendørs, jord&#10;&#10;Automatisk oprettet beskrivelse">
            <a:extLst>
              <a:ext uri="{FF2B5EF4-FFF2-40B4-BE49-F238E27FC236}">
                <a16:creationId xmlns:a16="http://schemas.microsoft.com/office/drawing/2014/main" id="{2F62E4F8-556E-469F-8B68-A68086B65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585713"/>
            <a:ext cx="5260911" cy="3945683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DF0F667-6372-4DB7-8D61-F9659FE476D5}"/>
              </a:ext>
            </a:extLst>
          </p:cNvPr>
          <p:cNvSpPr txBox="1"/>
          <p:nvPr/>
        </p:nvSpPr>
        <p:spPr>
          <a:xfrm>
            <a:off x="677334" y="1031035"/>
            <a:ext cx="3574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Af spiller/andre under søgning - Regel 7.4</a:t>
            </a:r>
          </a:p>
          <a:p>
            <a:pPr fontAlgn="base"/>
            <a:r>
              <a:rPr lang="da-DK" sz="1400" dirty="0"/>
              <a:t>Ikke længere straf. Genplaceres på sted, evt. skønnet</a:t>
            </a:r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0D5AC6C-9D55-4F1E-9B3A-10FD2DE4CBA1}"/>
              </a:ext>
            </a:extLst>
          </p:cNvPr>
          <p:cNvSpPr txBox="1"/>
          <p:nvPr/>
        </p:nvSpPr>
        <p:spPr>
          <a:xfrm>
            <a:off x="677334" y="1905506"/>
            <a:ext cx="39220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Af spiller/medspiller/modstander på green - Regel 13.1d</a:t>
            </a:r>
          </a:p>
          <a:p>
            <a:pPr fontAlgn="base"/>
            <a:r>
              <a:rPr lang="da-DK" sz="1400" dirty="0"/>
              <a:t>Ingen straf. Genplaceres. Som den tidligere Lokal Regel fra 2017/18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2E48D7C-C9E4-40C5-9B19-80409FB41EF8}"/>
              </a:ext>
            </a:extLst>
          </p:cNvPr>
          <p:cNvSpPr txBox="1"/>
          <p:nvPr/>
        </p:nvSpPr>
        <p:spPr>
          <a:xfrm>
            <a:off x="677334" y="2951946"/>
            <a:ext cx="3410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På green af naturkræfter, eller anden ekstern påvirkning - Regel 13.1d(2) </a:t>
            </a:r>
          </a:p>
          <a:p>
            <a:pPr fontAlgn="base"/>
            <a:r>
              <a:rPr lang="da-DK" sz="1400" dirty="0"/>
              <a:t>Hvis bolden ikke har været løftet, spilles fra det nye sted</a:t>
            </a:r>
          </a:p>
          <a:p>
            <a:pPr fontAlgn="base"/>
            <a:r>
              <a:rPr lang="da-DK" sz="1400" dirty="0"/>
              <a:t>Hvis bolden har været løftet og genplaceret, genplaceres den på oprindelig sted</a:t>
            </a:r>
          </a:p>
          <a:p>
            <a:endParaRPr lang="da-DK" sz="14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77FC97C-FC51-40A5-BB86-06C373521F16}"/>
              </a:ext>
            </a:extLst>
          </p:cNvPr>
          <p:cNvSpPr txBox="1"/>
          <p:nvPr/>
        </p:nvSpPr>
        <p:spPr>
          <a:xfrm>
            <a:off x="677334" y="4626635"/>
            <a:ext cx="38545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Hvem flyttede bolden? Regel 9.2d</a:t>
            </a:r>
          </a:p>
          <a:p>
            <a:pPr fontAlgn="base"/>
            <a:r>
              <a:rPr lang="da-DK" sz="1400" dirty="0"/>
              <a:t>Ændret til ”omvendt bevisbyrde”.</a:t>
            </a:r>
          </a:p>
          <a:p>
            <a:pPr lvl="1" fontAlgn="base"/>
            <a:r>
              <a:rPr lang="da-DK" sz="1400" dirty="0"/>
              <a:t>Før: Sandsynligvis spilleren, hvis svært at bedømme</a:t>
            </a:r>
          </a:p>
          <a:p>
            <a:pPr lvl="1" fontAlgn="base"/>
            <a:r>
              <a:rPr lang="da-DK" sz="1400" dirty="0"/>
              <a:t>Nu:  Sandsynligvis ikke spilleren, medmindre det ”er en kendsgerning eller så godt som sikkert” – mindst 95%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23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498604"/>
            <a:ext cx="3974078" cy="1278466"/>
          </a:xfrm>
        </p:spPr>
        <p:txBody>
          <a:bodyPr/>
          <a:lstStyle/>
          <a:p>
            <a:r>
              <a:rPr lang="da-DK" dirty="0"/>
              <a:t>Bold tilfældigt ført ud af retning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3278142"/>
            <a:ext cx="4078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11.1</a:t>
            </a:r>
          </a:p>
          <a:p>
            <a:pPr fontAlgn="base"/>
            <a:r>
              <a:rPr lang="da-DK" sz="1400" dirty="0"/>
              <a:t>Af spiller, spillers udstyr, medspiller/modstander</a:t>
            </a:r>
          </a:p>
          <a:p>
            <a:pPr lvl="1" fontAlgn="base"/>
            <a:r>
              <a:rPr lang="da-DK" sz="1400" dirty="0"/>
              <a:t>Nu: Ingen straf i noget tilfælde, og bolden spilles som den ligger (altså både slagspil og hulspil)</a:t>
            </a:r>
          </a:p>
          <a:p>
            <a:endParaRPr lang="da-DK" dirty="0"/>
          </a:p>
        </p:txBody>
      </p:sp>
      <p:pic>
        <p:nvPicPr>
          <p:cNvPr id="13" name="bold-fort-ud-af-retning-1">
            <a:hlinkClick r:id="" action="ppaction://media"/>
            <a:extLst>
              <a:ext uri="{FF2B5EF4-FFF2-40B4-BE49-F238E27FC236}">
                <a16:creationId xmlns:a16="http://schemas.microsoft.com/office/drawing/2014/main" id="{29BD14F1-7F54-46FA-B079-1C320D3937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0913" y="1892808"/>
            <a:ext cx="6015426" cy="3383280"/>
          </a:xfrm>
        </p:spPr>
      </p:pic>
    </p:spTree>
    <p:extLst>
      <p:ext uri="{BB962C8B-B14F-4D97-AF65-F5344CB8AC3E}">
        <p14:creationId xmlns:p14="http://schemas.microsoft.com/office/powerpoint/2010/main" val="38781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3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Mistet bold.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18.2</a:t>
            </a:r>
          </a:p>
          <a:p>
            <a:pPr fontAlgn="base"/>
            <a:r>
              <a:rPr lang="da-DK" sz="1400" dirty="0" err="1"/>
              <a:t>Søgetid</a:t>
            </a:r>
            <a:r>
              <a:rPr lang="da-DK" sz="1400" dirty="0"/>
              <a:t> nedsat fra 5 til 3 minutter</a:t>
            </a:r>
          </a:p>
          <a:p>
            <a:pPr fontAlgn="base"/>
            <a:r>
              <a:rPr lang="da-DK" sz="1400" dirty="0"/>
              <a:t>Terminologi ændret fra "tabt" til mistet".</a:t>
            </a:r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C3D9466-F588-40DE-A98C-F9F44650FC3F}"/>
              </a:ext>
            </a:extLst>
          </p:cNvPr>
          <p:cNvSpPr txBox="1"/>
          <p:nvPr/>
        </p:nvSpPr>
        <p:spPr>
          <a:xfrm>
            <a:off x="453638" y="3329672"/>
            <a:ext cx="3822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(Der er annonceret en mulighed for, at man via en lokalregel kan beslutte, at man med 2 strafslag kan droppe en ny bold i umiddelbar nærhed af, hvor bolden er mistet eller Out of </a:t>
            </a:r>
            <a:r>
              <a:rPr lang="da-DK" sz="1400" dirty="0" err="1"/>
              <a:t>Bounds</a:t>
            </a:r>
            <a:r>
              <a:rPr lang="da-DK" sz="1400" dirty="0"/>
              <a:t>. </a:t>
            </a:r>
          </a:p>
          <a:p>
            <a:pPr fontAlgn="base"/>
            <a:r>
              <a:rPr lang="da-DK" sz="1400" dirty="0"/>
              <a:t>Dette vil være et alternativ til at gå tilbage til forrige sted og slå en ny bold.)</a:t>
            </a:r>
          </a:p>
          <a:p>
            <a:endParaRPr lang="da-DK" sz="1400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A711EEF-8C69-435A-ADE2-15140972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021555"/>
            <a:ext cx="5114607" cy="51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Udskiftning af bold.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14.3d</a:t>
            </a:r>
          </a:p>
          <a:p>
            <a:pPr fontAlgn="base"/>
            <a:r>
              <a:rPr lang="da-DK" sz="1400" dirty="0"/>
              <a:t>Der må nu altid skiftes bold, når der tages lempelse</a:t>
            </a:r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7437230-4AFF-47A1-B1FE-DC8943F0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769" y="1696772"/>
            <a:ext cx="4284741" cy="321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498604"/>
            <a:ext cx="3974078" cy="1278466"/>
          </a:xfrm>
        </p:spPr>
        <p:txBody>
          <a:bodyPr/>
          <a:lstStyle/>
          <a:p>
            <a:r>
              <a:rPr lang="da-DK" dirty="0"/>
              <a:t>Fæstnet bold (</a:t>
            </a:r>
            <a:r>
              <a:rPr lang="da-DK" dirty="0" err="1"/>
              <a:t>sucker</a:t>
            </a:r>
            <a:r>
              <a:rPr lang="da-DK" dirty="0"/>
              <a:t>)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3278142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16.3</a:t>
            </a:r>
          </a:p>
          <a:p>
            <a:pPr fontAlgn="base"/>
            <a:r>
              <a:rPr lang="da-DK" sz="1400" dirty="0"/>
              <a:t>Nu gives lempelse uden straf i hele Det generelle Område</a:t>
            </a:r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D26DB5-6AFE-47AE-9079-7144E3A6CC71}"/>
              </a:ext>
            </a:extLst>
          </p:cNvPr>
          <p:cNvSpPr txBox="1"/>
          <p:nvPr/>
        </p:nvSpPr>
        <p:spPr>
          <a:xfrm>
            <a:off x="453638" y="4389120"/>
            <a:ext cx="3355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Der kan oprettes lokalregel, som kun giver lempelse på kortklippede områder (fairwayhøjde og mindre)</a:t>
            </a:r>
          </a:p>
        </p:txBody>
      </p:sp>
      <p:pic>
        <p:nvPicPr>
          <p:cNvPr id="8" name="bold-i-eget-nedslagsmaerke">
            <a:hlinkClick r:id="" action="ppaction://media"/>
            <a:extLst>
              <a:ext uri="{FF2B5EF4-FFF2-40B4-BE49-F238E27FC236}">
                <a16:creationId xmlns:a16="http://schemas.microsoft.com/office/drawing/2014/main" id="{3F9B361D-E770-4101-80ED-84889D4AF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6755" y="1711672"/>
            <a:ext cx="6106769" cy="3434655"/>
          </a:xfrm>
        </p:spPr>
      </p:pic>
    </p:spTree>
    <p:extLst>
      <p:ext uri="{BB962C8B-B14F-4D97-AF65-F5344CB8AC3E}">
        <p14:creationId xmlns:p14="http://schemas.microsoft.com/office/powerpoint/2010/main" val="39599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Bold forbliver på teestedet.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dirty="0"/>
              <a:t>Hvis en bold efter et </a:t>
            </a:r>
            <a:r>
              <a:rPr lang="da-DK" dirty="0" err="1"/>
              <a:t>teeslag</a:t>
            </a:r>
            <a:r>
              <a:rPr lang="da-DK" dirty="0"/>
              <a:t> forbliver i eller ender på teestedet, kan den uden straf samles op og flyttes til en anden del af teestedet og spilles derfra.</a:t>
            </a:r>
            <a:endParaRPr lang="da-DK" sz="1400" dirty="0"/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8BFB779-CC16-48EF-B18F-2F387190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740" y="1826094"/>
            <a:ext cx="4817364" cy="348529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8139DAA-2675-4854-AA20-497FE84972C8}"/>
              </a:ext>
            </a:extLst>
          </p:cNvPr>
          <p:cNvSpPr txBox="1"/>
          <p:nvPr/>
        </p:nvSpPr>
        <p:spPr>
          <a:xfrm>
            <a:off x="453638" y="4050792"/>
            <a:ext cx="3974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dirty="0"/>
              <a:t>Der tillægges ikke længere et strafslag for at have flyttet bolden.</a:t>
            </a:r>
          </a:p>
          <a:p>
            <a:pPr fontAlgn="base"/>
            <a:r>
              <a:rPr lang="da-DK" dirty="0"/>
              <a:t>Tidligere skulle der tillægges et strafslag.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43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11" y="804954"/>
            <a:ext cx="3974078" cy="1278466"/>
          </a:xfrm>
        </p:spPr>
        <p:txBody>
          <a:bodyPr/>
          <a:lstStyle/>
          <a:p>
            <a:r>
              <a:rPr lang="da-DK" dirty="0"/>
              <a:t>Provisorisk bold - hvornår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65048" y="2413336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Det er nu tilladt at spille en provisorisk bold på et hvilket som helst tidspunkt inden for de 3 minutters </a:t>
            </a:r>
            <a:r>
              <a:rPr lang="da-DK" sz="1400" dirty="0" err="1"/>
              <a:t>søgetid</a:t>
            </a:r>
            <a:r>
              <a:rPr lang="da-DK" sz="1400" dirty="0"/>
              <a:t>, der er til identifikation af en bold, der muligvis er mistet.</a:t>
            </a:r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D26DB5-6AFE-47AE-9079-7144E3A6CC71}"/>
              </a:ext>
            </a:extLst>
          </p:cNvPr>
          <p:cNvSpPr txBox="1"/>
          <p:nvPr/>
        </p:nvSpPr>
        <p:spPr>
          <a:xfrm>
            <a:off x="465048" y="3794760"/>
            <a:ext cx="33558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Spilleren kan medvirke til søgning og derefter gå tilbage og spille en provisorisk bold i modsætning til tidligere, hvor bolden skulle spilles inden spilleren gik frem for at lede. NB! Den provisoriske bold skal spilles inden for de 3 minutter.</a:t>
            </a:r>
          </a:p>
        </p:txBody>
      </p:sp>
      <p:pic>
        <p:nvPicPr>
          <p:cNvPr id="7" name="provisorisk-bold">
            <a:hlinkClick r:id="" action="ppaction://media"/>
            <a:extLst>
              <a:ext uri="{FF2B5EF4-FFF2-40B4-BE49-F238E27FC236}">
                <a16:creationId xmlns:a16="http://schemas.microsoft.com/office/drawing/2014/main" id="{7218BA4A-005C-4804-85B7-B44E2A1CDD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0912" y="2008187"/>
            <a:ext cx="5809551" cy="3267489"/>
          </a:xfrm>
        </p:spPr>
      </p:pic>
    </p:spTree>
    <p:extLst>
      <p:ext uri="{BB962C8B-B14F-4D97-AF65-F5344CB8AC3E}">
        <p14:creationId xmlns:p14="http://schemas.microsoft.com/office/powerpoint/2010/main" val="298372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Provisorisk bold – den kuriøse.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Provisorisk bold i samme område som oprindelig bold og det ikke er muligt at identificere hvilken bold, der er den oprindelige og hvilken den provisoriske R18.3c</a:t>
            </a:r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62F89DB-15D8-4565-9C64-2C5A10606A34}"/>
              </a:ext>
            </a:extLst>
          </p:cNvPr>
          <p:cNvSpPr txBox="1"/>
          <p:nvPr/>
        </p:nvSpPr>
        <p:spPr>
          <a:xfrm>
            <a:off x="453638" y="3511296"/>
            <a:ext cx="400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Findes kun den ene, får den status som den provisoriske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CDFF21C-C263-4738-A042-DC96842A01DB}"/>
              </a:ext>
            </a:extLst>
          </p:cNvPr>
          <p:cNvSpPr txBox="1"/>
          <p:nvPr/>
        </p:nvSpPr>
        <p:spPr>
          <a:xfrm>
            <a:off x="453638" y="4425696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Findes begge, vælges en som får status som den provisoriske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2AC9281-749E-42A3-A997-7C1CEE02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876" y="769048"/>
            <a:ext cx="57150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999</TotalTime>
  <Words>513</Words>
  <Application>Microsoft Office PowerPoint</Application>
  <PresentationFormat>Widescreen</PresentationFormat>
  <Paragraphs>48</Paragraphs>
  <Slides>10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Bold flyttet tilfældigt.</vt:lpstr>
      <vt:lpstr>Bold flyttet tilfældigt</vt:lpstr>
      <vt:lpstr>Bold tilfældigt ført ud af retning</vt:lpstr>
      <vt:lpstr>Mistet bold.</vt:lpstr>
      <vt:lpstr>Udskiftning af bold.</vt:lpstr>
      <vt:lpstr>Fæstnet bold (sucker)</vt:lpstr>
      <vt:lpstr>Bold forbliver på teestedet.</vt:lpstr>
      <vt:lpstr>Provisorisk bold - hvornår</vt:lpstr>
      <vt:lpstr>Provisorisk bold – den kuriøse.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Bold flyttet tilfældigt.</dc:title>
  <dc:creator>Bent Ole Andersen</dc:creator>
  <cp:lastModifiedBy>Bent Ole Andersen</cp:lastModifiedBy>
  <cp:revision>1</cp:revision>
  <dcterms:created xsi:type="dcterms:W3CDTF">2018-11-19T04:50:20Z</dcterms:created>
  <dcterms:modified xsi:type="dcterms:W3CDTF">2024-08-19T17:18:34Z</dcterms:modified>
</cp:coreProperties>
</file>